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ileron Heavy" pitchFamily="2" charset="77"/>
      <p:regular r:id="rId14"/>
      <p:bold r:id="rId15"/>
    </p:embeddedFont>
    <p:embeddedFont>
      <p:font typeface="Aileron Heavy Bold" pitchFamily="2" charset="77"/>
      <p:regular r:id="rId16"/>
      <p:bold r:id="rId17"/>
    </p:embeddedFont>
    <p:embeddedFont>
      <p:font typeface="Aileron Regular Bold" pitchFamily="2" charset="77"/>
      <p:regular r:id="rId18"/>
      <p:bold r:id="rId19"/>
    </p:embeddedFont>
    <p:embeddedFont>
      <p:font typeface="Calibri" panose="020F0502020204030204" pitchFamily="34" charset="0"/>
      <p:regular r:id="rId20"/>
      <p:bold r:id="rId21"/>
      <p:italic r:id="rId22"/>
      <p:boldItalic r:id="rId23"/>
    </p:embeddedFont>
    <p:embeddedFont>
      <p:font typeface="FS Gravity" pitchFamily="2" charset="0"/>
      <p:regular r:id="rId24"/>
    </p:embeddedFont>
    <p:embeddedFont>
      <p:font typeface="Glacial Indifference" pitchFamily="2" charset="0"/>
      <p:regular r:id="rId25"/>
    </p:embeddedFont>
    <p:embeddedFont>
      <p:font typeface="Glacial Indifference Bold" pitchFamily="2" charset="0"/>
      <p:regular r:id="rId26"/>
      <p:bold r:id="rId27"/>
    </p:embeddedFont>
    <p:embeddedFont>
      <p:font typeface="Gliker" pitchFamily="2" charset="77"/>
      <p:regular r:id="rId28"/>
    </p:embeddedFont>
    <p:embeddedFont>
      <p:font typeface="Gliker Bold" pitchFamily="2" charset="77"/>
      <p:regular r:id="rId29"/>
      <p:bold r:id="rId30"/>
    </p:embeddedFont>
    <p:embeddedFont>
      <p:font typeface="Gliker SemiBold" pitchFamily="2" charset="77"/>
      <p:regular r:id="rId31"/>
      <p:bold r:id="rId32"/>
    </p:embeddedFont>
    <p:embeddedFont>
      <p:font typeface="Open Sans" panose="020B0606030504020204" pitchFamily="34" charset="0"/>
      <p:regular r:id="rId33"/>
      <p:bold r:id="rId34"/>
      <p:italic r:id="rId35"/>
      <p:boldItalic r:id="rId36"/>
    </p:embeddedFont>
    <p:embeddedFont>
      <p:font typeface="Open Sans Bold" panose="020B0806030504020204" pitchFamily="34" charset="0"/>
      <p:regular r:id="rId37"/>
      <p:bold r:id="rId38"/>
    </p:embeddedFont>
    <p:embeddedFont>
      <p:font typeface="Open Sans Extra Bold" panose="020B0906030804020204" pitchFamily="34" charset="0"/>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D0FE70-BE06-4244-8CA4-19AB6E65A789}" v="2" dt="2022-05-20T15:08:46.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6" autoAdjust="0"/>
    <p:restoredTop sz="94653" autoAdjust="0"/>
  </p:normalViewPr>
  <p:slideViewPr>
    <p:cSldViewPr>
      <p:cViewPr varScale="1">
        <p:scale>
          <a:sx n="96" d="100"/>
          <a:sy n="96" d="100"/>
        </p:scale>
        <p:origin x="184"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font" Target="fonts/font26.fntdata"/><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3.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font" Target="fonts/font27.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 Id="rId46" Type="http://schemas.microsoft.com/office/2015/10/relationships/revisionInfo" Target="revisionInfo.xml"/><Relationship Id="rId20" Type="http://schemas.openxmlformats.org/officeDocument/2006/relationships/font" Target="fonts/font7.fntdata"/><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rmanshu Singh" userId="5dbf7c14-312f-4728-b3f3-c667c183149e" providerId="ADAL" clId="{24D0FE70-BE06-4244-8CA4-19AB6E65A789}"/>
    <pc:docChg chg="modSld">
      <pc:chgData name="Dharmanshu Singh" userId="5dbf7c14-312f-4728-b3f3-c667c183149e" providerId="ADAL" clId="{24D0FE70-BE06-4244-8CA4-19AB6E65A789}" dt="2022-05-20T15:08:46.786" v="19"/>
      <pc:docMkLst>
        <pc:docMk/>
      </pc:docMkLst>
      <pc:sldChg chg="modSp mod">
        <pc:chgData name="Dharmanshu Singh" userId="5dbf7c14-312f-4728-b3f3-c667c183149e" providerId="ADAL" clId="{24D0FE70-BE06-4244-8CA4-19AB6E65A789}" dt="2022-05-20T15:07:53.561" v="6" actId="14100"/>
        <pc:sldMkLst>
          <pc:docMk/>
          <pc:sldMk cId="0" sldId="259"/>
        </pc:sldMkLst>
        <pc:spChg chg="mod">
          <ac:chgData name="Dharmanshu Singh" userId="5dbf7c14-312f-4728-b3f3-c667c183149e" providerId="ADAL" clId="{24D0FE70-BE06-4244-8CA4-19AB6E65A789}" dt="2022-05-20T15:07:53.561" v="6" actId="14100"/>
          <ac:spMkLst>
            <pc:docMk/>
            <pc:sldMk cId="0" sldId="259"/>
            <ac:spMk id="32" creationId="{00000000-0000-0000-0000-000000000000}"/>
          </ac:spMkLst>
        </pc:spChg>
      </pc:sldChg>
      <pc:sldChg chg="modSp mod">
        <pc:chgData name="Dharmanshu Singh" userId="5dbf7c14-312f-4728-b3f3-c667c183149e" providerId="ADAL" clId="{24D0FE70-BE06-4244-8CA4-19AB6E65A789}" dt="2022-05-20T15:07:44.262" v="5" actId="1076"/>
        <pc:sldMkLst>
          <pc:docMk/>
          <pc:sldMk cId="0" sldId="260"/>
        </pc:sldMkLst>
        <pc:spChg chg="mod">
          <ac:chgData name="Dharmanshu Singh" userId="5dbf7c14-312f-4728-b3f3-c667c183149e" providerId="ADAL" clId="{24D0FE70-BE06-4244-8CA4-19AB6E65A789}" dt="2022-05-20T15:07:28.066" v="4" actId="14100"/>
          <ac:spMkLst>
            <pc:docMk/>
            <pc:sldMk cId="0" sldId="260"/>
            <ac:spMk id="83" creationId="{00000000-0000-0000-0000-000000000000}"/>
          </ac:spMkLst>
        </pc:spChg>
        <pc:grpChg chg="mod">
          <ac:chgData name="Dharmanshu Singh" userId="5dbf7c14-312f-4728-b3f3-c667c183149e" providerId="ADAL" clId="{24D0FE70-BE06-4244-8CA4-19AB6E65A789}" dt="2022-05-20T15:07:44.262" v="5" actId="1076"/>
          <ac:grpSpMkLst>
            <pc:docMk/>
            <pc:sldMk cId="0" sldId="260"/>
            <ac:grpSpMk id="33" creationId="{00000000-0000-0000-0000-000000000000}"/>
          </ac:grpSpMkLst>
        </pc:grpChg>
      </pc:sldChg>
      <pc:sldChg chg="addSp modSp mod modAnim">
        <pc:chgData name="Dharmanshu Singh" userId="5dbf7c14-312f-4728-b3f3-c667c183149e" providerId="ADAL" clId="{24D0FE70-BE06-4244-8CA4-19AB6E65A789}" dt="2022-05-19T17:38:46.338" v="2" actId="1076"/>
        <pc:sldMkLst>
          <pc:docMk/>
          <pc:sldMk cId="0" sldId="264"/>
        </pc:sldMkLst>
        <pc:picChg chg="add mod">
          <ac:chgData name="Dharmanshu Singh" userId="5dbf7c14-312f-4728-b3f3-c667c183149e" providerId="ADAL" clId="{24D0FE70-BE06-4244-8CA4-19AB6E65A789}" dt="2022-05-19T17:38:46.338" v="2" actId="1076"/>
          <ac:picMkLst>
            <pc:docMk/>
            <pc:sldMk cId="0" sldId="264"/>
            <ac:picMk id="16" creationId="{C5CB91C3-2544-6B42-B932-B78923C12BCC}"/>
          </ac:picMkLst>
        </pc:picChg>
      </pc:sldChg>
      <pc:sldChg chg="modSp mod">
        <pc:chgData name="Dharmanshu Singh" userId="5dbf7c14-312f-4728-b3f3-c667c183149e" providerId="ADAL" clId="{24D0FE70-BE06-4244-8CA4-19AB6E65A789}" dt="2022-05-20T15:08:46.786" v="19"/>
        <pc:sldMkLst>
          <pc:docMk/>
          <pc:sldMk cId="0" sldId="266"/>
        </pc:sldMkLst>
        <pc:spChg chg="mod">
          <ac:chgData name="Dharmanshu Singh" userId="5dbf7c14-312f-4728-b3f3-c667c183149e" providerId="ADAL" clId="{24D0FE70-BE06-4244-8CA4-19AB6E65A789}" dt="2022-05-20T15:08:06.192" v="17" actId="20577"/>
          <ac:spMkLst>
            <pc:docMk/>
            <pc:sldMk cId="0" sldId="266"/>
            <ac:spMk id="2" creationId="{00000000-0000-0000-0000-000000000000}"/>
          </ac:spMkLst>
        </pc:spChg>
        <pc:spChg chg="mod">
          <ac:chgData name="Dharmanshu Singh" userId="5dbf7c14-312f-4728-b3f3-c667c183149e" providerId="ADAL" clId="{24D0FE70-BE06-4244-8CA4-19AB6E65A789}" dt="2022-05-20T15:08:46.786" v="19"/>
          <ac:spMkLst>
            <pc:docMk/>
            <pc:sldMk cId="0" sldId="266"/>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geeksforgeeks.org/" TargetMode="External"/><Relationship Id="rId2" Type="http://schemas.openxmlformats.org/officeDocument/2006/relationships/hyperlink" Target="https://www.youtube.com/" TargetMode="External"/><Relationship Id="rId1" Type="http://schemas.openxmlformats.org/officeDocument/2006/relationships/slideLayout" Target="../slideLayouts/slideLayout7.xml"/><Relationship Id="rId6" Type="http://schemas.openxmlformats.org/officeDocument/2006/relationships/hyperlink" Target="https://github.com/ProgrammingHero1/romantic-alexa/issues" TargetMode="External"/><Relationship Id="rId5" Type="http://schemas.openxmlformats.org/officeDocument/2006/relationships/hyperlink" Target="http://www.wikipedia.com/" TargetMode="External"/><Relationship Id="rId4" Type="http://schemas.openxmlformats.org/officeDocument/2006/relationships/hyperlink" Target="https://codewithharry.com/videos/cpp-tutorials-in-hindi-1"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6.jpeg"/><Relationship Id="rId1" Type="http://schemas.openxmlformats.org/officeDocument/2006/relationships/slideLayout" Target="../slideLayouts/slideLayout7.xml"/><Relationship Id="rId6" Type="http://schemas.openxmlformats.org/officeDocument/2006/relationships/image" Target="../media/image80.sv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 Id="rId14" Type="http://schemas.openxmlformats.org/officeDocument/2006/relationships/image" Target="../media/image88.svg"/></Relationships>
</file>

<file path=ppt/slides/_rels/slide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4.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1.jpeg"/><Relationship Id="rId16"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png"/></Relationships>
</file>

<file path=ppt/slides/_rels/slide5.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png"/><Relationship Id="rId16" Type="http://schemas.openxmlformats.org/officeDocument/2006/relationships/image" Target="../media/image59.sv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6.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2.png"/><Relationship Id="rId2" Type="http://schemas.openxmlformats.org/officeDocument/2006/relationships/image" Target="../media/image45.png"/><Relationship Id="rId16"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0.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7.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63.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slideLayout" Target="../slideLayouts/slideLayout7.xml"/><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svg"/><Relationship Id="rId4" Type="http://schemas.openxmlformats.org/officeDocument/2006/relationships/image" Target="../media/image26.jpeg"/><Relationship Id="rId9" Type="http://schemas.openxmlformats.org/officeDocument/2006/relationships/image" Target="../media/image69.png"/><Relationship Id="rId14" Type="http://schemas.openxmlformats.org/officeDocument/2006/relationships/image" Target="../media/image7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78" b="7778"/>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945053" y="-2522794"/>
            <a:ext cx="4114800" cy="4114800"/>
          </a:xfrm>
          <a:prstGeom prst="rect">
            <a:avLst/>
          </a:prstGeom>
        </p:spPr>
      </p:pic>
      <p:grpSp>
        <p:nvGrpSpPr>
          <p:cNvPr id="4" name="Group 4"/>
          <p:cNvGrpSpPr/>
          <p:nvPr/>
        </p:nvGrpSpPr>
        <p:grpSpPr>
          <a:xfrm>
            <a:off x="-304878" y="1764833"/>
            <a:ext cx="18897757" cy="6757335"/>
            <a:chOff x="0" y="0"/>
            <a:chExt cx="7382442" cy="2639765"/>
          </a:xfrm>
        </p:grpSpPr>
        <p:sp>
          <p:nvSpPr>
            <p:cNvPr id="5" name="Freeform 5"/>
            <p:cNvSpPr/>
            <p:nvPr/>
          </p:nvSpPr>
          <p:spPr>
            <a:xfrm>
              <a:off x="48260" y="48260"/>
              <a:ext cx="7334182" cy="2591505"/>
            </a:xfrm>
            <a:custGeom>
              <a:avLst/>
              <a:gdLst/>
              <a:ahLst/>
              <a:cxnLst/>
              <a:rect l="l" t="t" r="r" b="b"/>
              <a:pathLst>
                <a:path w="7334182" h="2591505">
                  <a:moveTo>
                    <a:pt x="0" y="0"/>
                  </a:moveTo>
                  <a:lnTo>
                    <a:pt x="7334182" y="0"/>
                  </a:lnTo>
                  <a:lnTo>
                    <a:pt x="7334182" y="2591505"/>
                  </a:lnTo>
                  <a:lnTo>
                    <a:pt x="0" y="2591505"/>
                  </a:lnTo>
                  <a:close/>
                </a:path>
              </a:pathLst>
            </a:custGeom>
            <a:solidFill>
              <a:srgbClr val="E88D69"/>
            </a:solidFill>
          </p:spPr>
        </p:sp>
        <p:sp>
          <p:nvSpPr>
            <p:cNvPr id="6" name="Freeform 6"/>
            <p:cNvSpPr/>
            <p:nvPr/>
          </p:nvSpPr>
          <p:spPr>
            <a:xfrm>
              <a:off x="6350" y="6350"/>
              <a:ext cx="7334182" cy="2591505"/>
            </a:xfrm>
            <a:custGeom>
              <a:avLst/>
              <a:gdLst/>
              <a:ahLst/>
              <a:cxnLst/>
              <a:rect l="l" t="t" r="r" b="b"/>
              <a:pathLst>
                <a:path w="7334182" h="2591505">
                  <a:moveTo>
                    <a:pt x="0" y="0"/>
                  </a:moveTo>
                  <a:lnTo>
                    <a:pt x="7334182" y="0"/>
                  </a:lnTo>
                  <a:lnTo>
                    <a:pt x="7334182" y="2591505"/>
                  </a:lnTo>
                  <a:lnTo>
                    <a:pt x="0" y="2591505"/>
                  </a:lnTo>
                  <a:close/>
                </a:path>
              </a:pathLst>
            </a:custGeom>
            <a:solidFill>
              <a:srgbClr val="F6ECD5"/>
            </a:solidFill>
          </p:spPr>
        </p:sp>
        <p:sp>
          <p:nvSpPr>
            <p:cNvPr id="7" name="Freeform 7"/>
            <p:cNvSpPr/>
            <p:nvPr/>
          </p:nvSpPr>
          <p:spPr>
            <a:xfrm>
              <a:off x="0" y="0"/>
              <a:ext cx="7346882" cy="2604205"/>
            </a:xfrm>
            <a:custGeom>
              <a:avLst/>
              <a:gdLst/>
              <a:ahLst/>
              <a:cxnLst/>
              <a:rect l="l" t="t" r="r" b="b"/>
              <a:pathLst>
                <a:path w="7346882" h="2604205">
                  <a:moveTo>
                    <a:pt x="7346882" y="2604205"/>
                  </a:moveTo>
                  <a:lnTo>
                    <a:pt x="0" y="2604205"/>
                  </a:lnTo>
                  <a:lnTo>
                    <a:pt x="0" y="0"/>
                  </a:lnTo>
                  <a:lnTo>
                    <a:pt x="7346882" y="0"/>
                  </a:lnTo>
                  <a:lnTo>
                    <a:pt x="7346882" y="2604205"/>
                  </a:lnTo>
                  <a:close/>
                  <a:moveTo>
                    <a:pt x="12700" y="2591505"/>
                  </a:moveTo>
                  <a:lnTo>
                    <a:pt x="7334182" y="2591505"/>
                  </a:lnTo>
                  <a:lnTo>
                    <a:pt x="7334182" y="12700"/>
                  </a:lnTo>
                  <a:lnTo>
                    <a:pt x="12700" y="12700"/>
                  </a:lnTo>
                  <a:lnTo>
                    <a:pt x="12700" y="2591505"/>
                  </a:lnTo>
                  <a:close/>
                </a:path>
              </a:pathLst>
            </a:custGeom>
            <a:solidFill>
              <a:srgbClr val="000000"/>
            </a:solidFill>
          </p:spPr>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58400" y="6666280"/>
            <a:ext cx="3290321" cy="3308367"/>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55846">
            <a:off x="-2479779" y="-1451079"/>
            <a:ext cx="4959559" cy="4959559"/>
          </a:xfrm>
          <a:prstGeom prst="rect">
            <a:avLst/>
          </a:prstGeom>
        </p:spPr>
      </p:pic>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563616" y="-1127509"/>
            <a:ext cx="4353394" cy="4807966"/>
          </a:xfrm>
          <a:prstGeom prst="rect">
            <a:avLst/>
          </a:prstGeom>
        </p:spPr>
      </p:pic>
      <p:pic>
        <p:nvPicPr>
          <p:cNvPr id="11" name="Picture 1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104321">
            <a:off x="15060622" y="6801102"/>
            <a:ext cx="5514956" cy="3379164"/>
          </a:xfrm>
          <a:prstGeom prst="rect">
            <a:avLst/>
          </a:prstGeom>
        </p:spPr>
      </p:pic>
      <p:pic>
        <p:nvPicPr>
          <p:cNvPr id="12" name="Picture 12"/>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3031907" y="2811264"/>
            <a:ext cx="3375381" cy="4664472"/>
          </a:xfrm>
          <a:prstGeom prst="rect">
            <a:avLst/>
          </a:prstGeom>
        </p:spPr>
      </p:pic>
      <p:pic>
        <p:nvPicPr>
          <p:cNvPr id="13" name="Picture 13"/>
          <p:cNvPicPr>
            <a:picLocks noChangeAspect="1"/>
          </p:cNvPicPr>
          <p:nvPr/>
        </p:nvPicPr>
        <p:blipFill>
          <a:blip r:embed="rId15"/>
          <a:srcRect/>
          <a:stretch>
            <a:fillRect/>
          </a:stretch>
        </p:blipFill>
        <p:spPr>
          <a:xfrm>
            <a:off x="3920344" y="1764833"/>
            <a:ext cx="12831284" cy="2281117"/>
          </a:xfrm>
          <a:prstGeom prst="rect">
            <a:avLst/>
          </a:prstGeom>
        </p:spPr>
      </p:pic>
      <p:pic>
        <p:nvPicPr>
          <p:cNvPr id="14" name="Picture 14"/>
          <p:cNvPicPr>
            <a:picLocks noChangeAspect="1"/>
          </p:cNvPicPr>
          <p:nvPr/>
        </p:nvPicPr>
        <p:blipFill>
          <a:blip r:embed="rId16"/>
          <a:srcRect/>
          <a:stretch>
            <a:fillRect/>
          </a:stretch>
        </p:blipFill>
        <p:spPr>
          <a:xfrm>
            <a:off x="3642487" y="3579773"/>
            <a:ext cx="12834734" cy="1352898"/>
          </a:xfrm>
          <a:prstGeom prst="rect">
            <a:avLst/>
          </a:prstGeom>
        </p:spPr>
      </p:pic>
      <p:sp>
        <p:nvSpPr>
          <p:cNvPr id="15" name="TextBox 15"/>
          <p:cNvSpPr txBox="1"/>
          <p:nvPr/>
        </p:nvSpPr>
        <p:spPr>
          <a:xfrm>
            <a:off x="7102929" y="4875521"/>
            <a:ext cx="3558626" cy="1072284"/>
          </a:xfrm>
          <a:prstGeom prst="rect">
            <a:avLst/>
          </a:prstGeom>
        </p:spPr>
        <p:txBody>
          <a:bodyPr lIns="0" tIns="0" rIns="0" bIns="0" rtlCol="0" anchor="t">
            <a:spAutoFit/>
          </a:bodyPr>
          <a:lstStyle/>
          <a:p>
            <a:pPr algn="ctr">
              <a:lnSpc>
                <a:spcPts val="4350"/>
              </a:lnSpc>
            </a:pPr>
            <a:r>
              <a:rPr lang="en-US" sz="3107">
                <a:solidFill>
                  <a:srgbClr val="000000"/>
                </a:solidFill>
                <a:latin typeface="Aileron Heavy Bold"/>
              </a:rPr>
              <a:t>Faculty Mentor :- Dr.Nirupama MP</a:t>
            </a:r>
          </a:p>
        </p:txBody>
      </p:sp>
      <p:pic>
        <p:nvPicPr>
          <p:cNvPr id="16" name="Picture 16"/>
          <p:cNvPicPr>
            <a:picLocks noChangeAspect="1"/>
          </p:cNvPicPr>
          <p:nvPr/>
        </p:nvPicPr>
        <p:blipFill>
          <a:blip r:embed="rId17"/>
          <a:srcRect r="57083"/>
          <a:stretch>
            <a:fillRect/>
          </a:stretch>
        </p:blipFill>
        <p:spPr>
          <a:xfrm>
            <a:off x="11335779" y="4854638"/>
            <a:ext cx="4696494" cy="31434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B784"/>
        </a:solidFill>
        <a:effectLst/>
      </p:bgPr>
    </p:bg>
    <p:spTree>
      <p:nvGrpSpPr>
        <p:cNvPr id="1" name=""/>
        <p:cNvGrpSpPr/>
        <p:nvPr/>
      </p:nvGrpSpPr>
      <p:grpSpPr>
        <a:xfrm>
          <a:off x="0" y="0"/>
          <a:ext cx="0" cy="0"/>
          <a:chOff x="0" y="0"/>
          <a:chExt cx="0" cy="0"/>
        </a:xfrm>
      </p:grpSpPr>
      <p:grpSp>
        <p:nvGrpSpPr>
          <p:cNvPr id="2" name="Group 2"/>
          <p:cNvGrpSpPr/>
          <p:nvPr/>
        </p:nvGrpSpPr>
        <p:grpSpPr>
          <a:xfrm>
            <a:off x="269784" y="730268"/>
            <a:ext cx="9197454" cy="1240312"/>
            <a:chOff x="0" y="0"/>
            <a:chExt cx="1474281" cy="198812"/>
          </a:xfrm>
        </p:grpSpPr>
        <p:sp>
          <p:nvSpPr>
            <p:cNvPr id="3" name="Freeform 3"/>
            <p:cNvSpPr/>
            <p:nvPr/>
          </p:nvSpPr>
          <p:spPr>
            <a:xfrm>
              <a:off x="48260" y="48260"/>
              <a:ext cx="1426021" cy="150552"/>
            </a:xfrm>
            <a:custGeom>
              <a:avLst/>
              <a:gdLst/>
              <a:ahLst/>
              <a:cxnLst/>
              <a:rect l="l" t="t" r="r" b="b"/>
              <a:pathLst>
                <a:path w="1426021" h="150552">
                  <a:moveTo>
                    <a:pt x="0" y="0"/>
                  </a:moveTo>
                  <a:lnTo>
                    <a:pt x="1426021" y="0"/>
                  </a:lnTo>
                  <a:lnTo>
                    <a:pt x="1426021" y="150552"/>
                  </a:lnTo>
                  <a:lnTo>
                    <a:pt x="0" y="150552"/>
                  </a:lnTo>
                  <a:close/>
                </a:path>
              </a:pathLst>
            </a:custGeom>
            <a:solidFill>
              <a:srgbClr val="E88D69"/>
            </a:solidFill>
          </p:spPr>
        </p:sp>
        <p:sp>
          <p:nvSpPr>
            <p:cNvPr id="4" name="Freeform 4"/>
            <p:cNvSpPr/>
            <p:nvPr/>
          </p:nvSpPr>
          <p:spPr>
            <a:xfrm>
              <a:off x="6350" y="6350"/>
              <a:ext cx="1426021" cy="150552"/>
            </a:xfrm>
            <a:custGeom>
              <a:avLst/>
              <a:gdLst/>
              <a:ahLst/>
              <a:cxnLst/>
              <a:rect l="l" t="t" r="r" b="b"/>
              <a:pathLst>
                <a:path w="1426021" h="150552">
                  <a:moveTo>
                    <a:pt x="0" y="0"/>
                  </a:moveTo>
                  <a:lnTo>
                    <a:pt x="1426021" y="0"/>
                  </a:lnTo>
                  <a:lnTo>
                    <a:pt x="1426021" y="150552"/>
                  </a:lnTo>
                  <a:lnTo>
                    <a:pt x="0" y="150552"/>
                  </a:lnTo>
                  <a:close/>
                </a:path>
              </a:pathLst>
            </a:custGeom>
            <a:solidFill>
              <a:srgbClr val="F2BE5E"/>
            </a:solidFill>
          </p:spPr>
        </p:sp>
        <p:sp>
          <p:nvSpPr>
            <p:cNvPr id="5" name="Freeform 5"/>
            <p:cNvSpPr/>
            <p:nvPr/>
          </p:nvSpPr>
          <p:spPr>
            <a:xfrm>
              <a:off x="0" y="0"/>
              <a:ext cx="1438721" cy="163252"/>
            </a:xfrm>
            <a:custGeom>
              <a:avLst/>
              <a:gdLst/>
              <a:ahLst/>
              <a:cxnLst/>
              <a:rect l="l" t="t" r="r" b="b"/>
              <a:pathLst>
                <a:path w="1438721" h="163252">
                  <a:moveTo>
                    <a:pt x="1438721" y="163252"/>
                  </a:moveTo>
                  <a:lnTo>
                    <a:pt x="0" y="163252"/>
                  </a:lnTo>
                  <a:lnTo>
                    <a:pt x="0" y="0"/>
                  </a:lnTo>
                  <a:lnTo>
                    <a:pt x="1438721" y="0"/>
                  </a:lnTo>
                  <a:lnTo>
                    <a:pt x="1438721" y="163252"/>
                  </a:lnTo>
                  <a:close/>
                  <a:moveTo>
                    <a:pt x="12700" y="150552"/>
                  </a:moveTo>
                  <a:lnTo>
                    <a:pt x="1426021" y="150552"/>
                  </a:lnTo>
                  <a:lnTo>
                    <a:pt x="1426021" y="12700"/>
                  </a:lnTo>
                  <a:lnTo>
                    <a:pt x="12700" y="12700"/>
                  </a:lnTo>
                  <a:lnTo>
                    <a:pt x="12700" y="150552"/>
                  </a:lnTo>
                  <a:close/>
                </a:path>
              </a:pathLst>
            </a:custGeom>
            <a:solidFill>
              <a:srgbClr val="000000"/>
            </a:solidFill>
          </p:spPr>
        </p:sp>
      </p:grpSp>
      <p:sp>
        <p:nvSpPr>
          <p:cNvPr id="6" name="TextBox 6"/>
          <p:cNvSpPr txBox="1"/>
          <p:nvPr/>
        </p:nvSpPr>
        <p:spPr>
          <a:xfrm>
            <a:off x="1028700" y="796018"/>
            <a:ext cx="8721956" cy="771525"/>
          </a:xfrm>
          <a:prstGeom prst="rect">
            <a:avLst/>
          </a:prstGeom>
        </p:spPr>
        <p:txBody>
          <a:bodyPr lIns="0" tIns="0" rIns="0" bIns="0" rtlCol="0" anchor="t">
            <a:spAutoFit/>
          </a:bodyPr>
          <a:lstStyle/>
          <a:p>
            <a:pPr>
              <a:lnSpc>
                <a:spcPts val="6299"/>
              </a:lnSpc>
            </a:pPr>
            <a:r>
              <a:rPr lang="en-US" sz="4500">
                <a:solidFill>
                  <a:srgbClr val="000000"/>
                </a:solidFill>
                <a:latin typeface="FS Gravity"/>
              </a:rPr>
              <a:t>Contribution of each member</a:t>
            </a:r>
          </a:p>
        </p:txBody>
      </p:sp>
      <p:grpSp>
        <p:nvGrpSpPr>
          <p:cNvPr id="7" name="Group 7"/>
          <p:cNvGrpSpPr/>
          <p:nvPr/>
        </p:nvGrpSpPr>
        <p:grpSpPr>
          <a:xfrm>
            <a:off x="2027084" y="3345116"/>
            <a:ext cx="14498148" cy="5208953"/>
            <a:chOff x="0" y="0"/>
            <a:chExt cx="78585345" cy="28234457"/>
          </a:xfrm>
        </p:grpSpPr>
        <p:sp>
          <p:nvSpPr>
            <p:cNvPr id="8" name="Freeform 8"/>
            <p:cNvSpPr/>
            <p:nvPr/>
          </p:nvSpPr>
          <p:spPr>
            <a:xfrm>
              <a:off x="72390" y="72390"/>
              <a:ext cx="78440566" cy="28089677"/>
            </a:xfrm>
            <a:custGeom>
              <a:avLst/>
              <a:gdLst/>
              <a:ahLst/>
              <a:cxnLst/>
              <a:rect l="l" t="t" r="r" b="b"/>
              <a:pathLst>
                <a:path w="78440566" h="28089677">
                  <a:moveTo>
                    <a:pt x="0" y="0"/>
                  </a:moveTo>
                  <a:lnTo>
                    <a:pt x="78440566" y="0"/>
                  </a:lnTo>
                  <a:lnTo>
                    <a:pt x="78440566" y="28089677"/>
                  </a:lnTo>
                  <a:lnTo>
                    <a:pt x="0" y="28089677"/>
                  </a:lnTo>
                  <a:lnTo>
                    <a:pt x="0" y="0"/>
                  </a:lnTo>
                  <a:close/>
                </a:path>
              </a:pathLst>
            </a:custGeom>
            <a:solidFill>
              <a:srgbClr val="F6ECD5"/>
            </a:solidFill>
          </p:spPr>
        </p:sp>
        <p:sp>
          <p:nvSpPr>
            <p:cNvPr id="9" name="Freeform 9"/>
            <p:cNvSpPr/>
            <p:nvPr/>
          </p:nvSpPr>
          <p:spPr>
            <a:xfrm>
              <a:off x="0" y="0"/>
              <a:ext cx="78585343" cy="28234456"/>
            </a:xfrm>
            <a:custGeom>
              <a:avLst/>
              <a:gdLst/>
              <a:ahLst/>
              <a:cxnLst/>
              <a:rect l="l" t="t" r="r" b="b"/>
              <a:pathLst>
                <a:path w="78585343" h="28234456">
                  <a:moveTo>
                    <a:pt x="78440564" y="28089678"/>
                  </a:moveTo>
                  <a:lnTo>
                    <a:pt x="78585343" y="28089678"/>
                  </a:lnTo>
                  <a:lnTo>
                    <a:pt x="78585343" y="28234456"/>
                  </a:lnTo>
                  <a:lnTo>
                    <a:pt x="78440564" y="28234456"/>
                  </a:lnTo>
                  <a:lnTo>
                    <a:pt x="78440564" y="28089678"/>
                  </a:lnTo>
                  <a:close/>
                  <a:moveTo>
                    <a:pt x="0" y="144780"/>
                  </a:moveTo>
                  <a:lnTo>
                    <a:pt x="144780" y="144780"/>
                  </a:lnTo>
                  <a:lnTo>
                    <a:pt x="144780" y="28089678"/>
                  </a:lnTo>
                  <a:lnTo>
                    <a:pt x="0" y="28089678"/>
                  </a:lnTo>
                  <a:lnTo>
                    <a:pt x="0" y="144780"/>
                  </a:lnTo>
                  <a:close/>
                  <a:moveTo>
                    <a:pt x="0" y="28089678"/>
                  </a:moveTo>
                  <a:lnTo>
                    <a:pt x="144780" y="28089678"/>
                  </a:lnTo>
                  <a:lnTo>
                    <a:pt x="144780" y="28234456"/>
                  </a:lnTo>
                  <a:lnTo>
                    <a:pt x="0" y="28234456"/>
                  </a:lnTo>
                  <a:lnTo>
                    <a:pt x="0" y="28089678"/>
                  </a:lnTo>
                  <a:close/>
                  <a:moveTo>
                    <a:pt x="78440564" y="144780"/>
                  </a:moveTo>
                  <a:lnTo>
                    <a:pt x="78585343" y="144780"/>
                  </a:lnTo>
                  <a:lnTo>
                    <a:pt x="78585343" y="28089678"/>
                  </a:lnTo>
                  <a:lnTo>
                    <a:pt x="78440564" y="28089678"/>
                  </a:lnTo>
                  <a:lnTo>
                    <a:pt x="78440564" y="144780"/>
                  </a:lnTo>
                  <a:close/>
                  <a:moveTo>
                    <a:pt x="144780" y="28089678"/>
                  </a:moveTo>
                  <a:lnTo>
                    <a:pt x="78440564" y="28089678"/>
                  </a:lnTo>
                  <a:lnTo>
                    <a:pt x="78440564" y="28234456"/>
                  </a:lnTo>
                  <a:lnTo>
                    <a:pt x="144780" y="28234456"/>
                  </a:lnTo>
                  <a:lnTo>
                    <a:pt x="144780" y="28089678"/>
                  </a:lnTo>
                  <a:close/>
                  <a:moveTo>
                    <a:pt x="78440564" y="0"/>
                  </a:moveTo>
                  <a:lnTo>
                    <a:pt x="78585343" y="0"/>
                  </a:lnTo>
                  <a:lnTo>
                    <a:pt x="78585343" y="144780"/>
                  </a:lnTo>
                  <a:lnTo>
                    <a:pt x="78440564" y="144780"/>
                  </a:lnTo>
                  <a:lnTo>
                    <a:pt x="78440564" y="0"/>
                  </a:lnTo>
                  <a:close/>
                  <a:moveTo>
                    <a:pt x="0" y="0"/>
                  </a:moveTo>
                  <a:lnTo>
                    <a:pt x="144780" y="0"/>
                  </a:lnTo>
                  <a:lnTo>
                    <a:pt x="144780" y="144780"/>
                  </a:lnTo>
                  <a:lnTo>
                    <a:pt x="0" y="144780"/>
                  </a:lnTo>
                  <a:lnTo>
                    <a:pt x="0" y="0"/>
                  </a:lnTo>
                  <a:close/>
                  <a:moveTo>
                    <a:pt x="144780" y="0"/>
                  </a:moveTo>
                  <a:lnTo>
                    <a:pt x="78440564" y="0"/>
                  </a:lnTo>
                  <a:lnTo>
                    <a:pt x="78440564" y="144780"/>
                  </a:lnTo>
                  <a:lnTo>
                    <a:pt x="144780" y="144780"/>
                  </a:lnTo>
                  <a:lnTo>
                    <a:pt x="144780" y="0"/>
                  </a:lnTo>
                  <a:close/>
                </a:path>
              </a:pathLst>
            </a:custGeom>
            <a:solidFill>
              <a:srgbClr val="000000"/>
            </a:solidFill>
          </p:spPr>
        </p:sp>
      </p:grpSp>
      <p:grpSp>
        <p:nvGrpSpPr>
          <p:cNvPr id="10" name="Group 10"/>
          <p:cNvGrpSpPr/>
          <p:nvPr/>
        </p:nvGrpSpPr>
        <p:grpSpPr>
          <a:xfrm>
            <a:off x="2465379" y="4201104"/>
            <a:ext cx="13556243" cy="4022577"/>
            <a:chOff x="0" y="0"/>
            <a:chExt cx="18074991" cy="5363436"/>
          </a:xfrm>
        </p:grpSpPr>
        <p:sp>
          <p:nvSpPr>
            <p:cNvPr id="11" name="TextBox 11"/>
            <p:cNvSpPr txBox="1"/>
            <p:nvPr/>
          </p:nvSpPr>
          <p:spPr>
            <a:xfrm>
              <a:off x="0" y="-9525"/>
              <a:ext cx="11967460" cy="716052"/>
            </a:xfrm>
            <a:prstGeom prst="rect">
              <a:avLst/>
            </a:prstGeom>
          </p:spPr>
          <p:txBody>
            <a:bodyPr lIns="0" tIns="0" rIns="0" bIns="0" rtlCol="0" anchor="t">
              <a:spAutoFit/>
            </a:bodyPr>
            <a:lstStyle/>
            <a:p>
              <a:pPr algn="l">
                <a:lnSpc>
                  <a:spcPts val="4236"/>
                </a:lnSpc>
              </a:pPr>
              <a:r>
                <a:rPr lang="en-US" sz="3530" spc="183">
                  <a:solidFill>
                    <a:srgbClr val="000000"/>
                  </a:solidFill>
                  <a:latin typeface="Glacial Indifference Bold"/>
                </a:rPr>
                <a:t>MEMBER</a:t>
              </a:r>
            </a:p>
          </p:txBody>
        </p:sp>
        <p:sp>
          <p:nvSpPr>
            <p:cNvPr id="12" name="TextBox 12"/>
            <p:cNvSpPr txBox="1"/>
            <p:nvPr/>
          </p:nvSpPr>
          <p:spPr>
            <a:xfrm>
              <a:off x="0" y="1111078"/>
              <a:ext cx="11967460" cy="3008322"/>
            </a:xfrm>
            <a:prstGeom prst="rect">
              <a:avLst/>
            </a:prstGeom>
          </p:spPr>
          <p:txBody>
            <a:bodyPr lIns="0" tIns="0" rIns="0" bIns="0" rtlCol="0" anchor="t">
              <a:spAutoFit/>
            </a:bodyPr>
            <a:lstStyle/>
            <a:p>
              <a:pPr algn="l">
                <a:lnSpc>
                  <a:spcPts val="4592"/>
                </a:lnSpc>
              </a:pPr>
              <a:r>
                <a:rPr lang="en-US" sz="3377">
                  <a:solidFill>
                    <a:srgbClr val="000000"/>
                  </a:solidFill>
                  <a:latin typeface="Glacial Indifference"/>
                </a:rPr>
                <a:t>Somik Bansal</a:t>
              </a:r>
            </a:p>
            <a:p>
              <a:pPr algn="l">
                <a:lnSpc>
                  <a:spcPts val="4592"/>
                </a:lnSpc>
              </a:pPr>
              <a:r>
                <a:rPr lang="en-US" sz="3377">
                  <a:solidFill>
                    <a:srgbClr val="000000"/>
                  </a:solidFill>
                  <a:latin typeface="Glacial Indifference"/>
                </a:rPr>
                <a:t>Dasariraju Deepak</a:t>
              </a:r>
            </a:p>
            <a:p>
              <a:pPr algn="l">
                <a:lnSpc>
                  <a:spcPts val="4592"/>
                </a:lnSpc>
              </a:pPr>
              <a:r>
                <a:rPr lang="en-US" sz="3377">
                  <a:solidFill>
                    <a:srgbClr val="000000"/>
                  </a:solidFill>
                  <a:latin typeface="Glacial Indifference"/>
                </a:rPr>
                <a:t>Milind Jain</a:t>
              </a:r>
            </a:p>
            <a:p>
              <a:pPr algn="l">
                <a:lnSpc>
                  <a:spcPts val="4592"/>
                </a:lnSpc>
              </a:pPr>
              <a:r>
                <a:rPr lang="en-US" sz="3377">
                  <a:solidFill>
                    <a:srgbClr val="000000"/>
                  </a:solidFill>
                  <a:latin typeface="Glacial Indifference"/>
                </a:rPr>
                <a:t>Dharmanshu Singh</a:t>
              </a:r>
            </a:p>
          </p:txBody>
        </p:sp>
        <p:sp>
          <p:nvSpPr>
            <p:cNvPr id="13" name="TextBox 13"/>
            <p:cNvSpPr txBox="1"/>
            <p:nvPr/>
          </p:nvSpPr>
          <p:spPr>
            <a:xfrm>
              <a:off x="12710268" y="18736"/>
              <a:ext cx="5364723" cy="716052"/>
            </a:xfrm>
            <a:prstGeom prst="rect">
              <a:avLst/>
            </a:prstGeom>
          </p:spPr>
          <p:txBody>
            <a:bodyPr lIns="0" tIns="0" rIns="0" bIns="0" rtlCol="0" anchor="t">
              <a:spAutoFit/>
            </a:bodyPr>
            <a:lstStyle/>
            <a:p>
              <a:pPr algn="l">
                <a:lnSpc>
                  <a:spcPts val="4236"/>
                </a:lnSpc>
              </a:pPr>
              <a:r>
                <a:rPr lang="en-US" sz="3530" spc="183">
                  <a:solidFill>
                    <a:srgbClr val="000000"/>
                  </a:solidFill>
                  <a:latin typeface="Glacial Indifference Bold"/>
                </a:rPr>
                <a:t>CONTRIBUTION</a:t>
              </a:r>
            </a:p>
          </p:txBody>
        </p:sp>
        <p:sp>
          <p:nvSpPr>
            <p:cNvPr id="14" name="TextBox 14"/>
            <p:cNvSpPr txBox="1"/>
            <p:nvPr/>
          </p:nvSpPr>
          <p:spPr>
            <a:xfrm>
              <a:off x="12710268" y="1082817"/>
              <a:ext cx="5364723" cy="4280620"/>
            </a:xfrm>
            <a:prstGeom prst="rect">
              <a:avLst/>
            </a:prstGeom>
          </p:spPr>
          <p:txBody>
            <a:bodyPr lIns="0" tIns="0" rIns="0" bIns="0" rtlCol="0" anchor="t">
              <a:spAutoFit/>
            </a:bodyPr>
            <a:lstStyle/>
            <a:p>
              <a:pPr>
                <a:lnSpc>
                  <a:spcPts val="2720"/>
                </a:lnSpc>
              </a:pPr>
              <a:r>
                <a:rPr lang="en-US" sz="2000">
                  <a:solidFill>
                    <a:srgbClr val="000000"/>
                  </a:solidFill>
                  <a:latin typeface="Glacial Indifference"/>
                </a:rPr>
                <a:t>Research and information collection</a:t>
              </a:r>
            </a:p>
            <a:p>
              <a:pPr>
                <a:lnSpc>
                  <a:spcPts val="2720"/>
                </a:lnSpc>
              </a:pPr>
              <a:endParaRPr lang="en-US" sz="2000">
                <a:solidFill>
                  <a:srgbClr val="000000"/>
                </a:solidFill>
                <a:latin typeface="Glacial Indifference"/>
              </a:endParaRPr>
            </a:p>
            <a:p>
              <a:pPr>
                <a:lnSpc>
                  <a:spcPts val="2720"/>
                </a:lnSpc>
              </a:pPr>
              <a:r>
                <a:rPr lang="en-US" sz="2000">
                  <a:solidFill>
                    <a:srgbClr val="000000"/>
                  </a:solidFill>
                  <a:latin typeface="Glacial Indifference"/>
                </a:rPr>
                <a:t>Hardware working</a:t>
              </a:r>
            </a:p>
            <a:p>
              <a:pPr>
                <a:lnSpc>
                  <a:spcPts val="2720"/>
                </a:lnSpc>
              </a:pPr>
              <a:endParaRPr lang="en-US" sz="2000">
                <a:solidFill>
                  <a:srgbClr val="000000"/>
                </a:solidFill>
                <a:latin typeface="Glacial Indifference"/>
              </a:endParaRPr>
            </a:p>
            <a:p>
              <a:pPr>
                <a:lnSpc>
                  <a:spcPts val="2720"/>
                </a:lnSpc>
              </a:pPr>
              <a:r>
                <a:rPr lang="en-US" sz="2000">
                  <a:solidFill>
                    <a:srgbClr val="000000"/>
                  </a:solidFill>
                  <a:latin typeface="Glacial Indifference"/>
                </a:rPr>
                <a:t>Hardware working as well</a:t>
              </a:r>
            </a:p>
            <a:p>
              <a:pPr>
                <a:lnSpc>
                  <a:spcPts val="2720"/>
                </a:lnSpc>
              </a:pPr>
              <a:endParaRPr lang="en-US" sz="2000">
                <a:solidFill>
                  <a:srgbClr val="000000"/>
                </a:solidFill>
                <a:latin typeface="Glacial Indifference"/>
              </a:endParaRPr>
            </a:p>
            <a:p>
              <a:pPr>
                <a:lnSpc>
                  <a:spcPts val="2720"/>
                </a:lnSpc>
              </a:pPr>
              <a:r>
                <a:rPr lang="en-US" sz="2000">
                  <a:solidFill>
                    <a:srgbClr val="000000"/>
                  </a:solidFill>
                  <a:latin typeface="Glacial Indifference"/>
                </a:rPr>
                <a:t>Coding </a:t>
              </a:r>
            </a:p>
            <a:p>
              <a:pPr>
                <a:lnSpc>
                  <a:spcPts val="3264"/>
                </a:lnSpc>
              </a:pPr>
              <a:endParaRPr lang="en-US" sz="2000">
                <a:solidFill>
                  <a:srgbClr val="000000"/>
                </a:solidFill>
                <a:latin typeface="Glacial Indifference"/>
              </a:endParaRPr>
            </a:p>
            <a:p>
              <a:pPr algn="l">
                <a:lnSpc>
                  <a:spcPts val="3264"/>
                </a:lnSpc>
              </a:pPr>
              <a:endParaRPr lang="en-US" sz="2000">
                <a:solidFill>
                  <a:srgbClr val="000000"/>
                </a:solidFill>
                <a:latin typeface="Glacial Indifference"/>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BE8D8"/>
        </a:solidFill>
        <a:effectLst/>
      </p:bgPr>
    </p:bg>
    <p:spTree>
      <p:nvGrpSpPr>
        <p:cNvPr id="1" name=""/>
        <p:cNvGrpSpPr/>
        <p:nvPr/>
      </p:nvGrpSpPr>
      <p:grpSpPr>
        <a:xfrm>
          <a:off x="0" y="0"/>
          <a:ext cx="0" cy="0"/>
          <a:chOff x="0" y="0"/>
          <a:chExt cx="0" cy="0"/>
        </a:xfrm>
      </p:grpSpPr>
      <p:sp>
        <p:nvSpPr>
          <p:cNvPr id="2" name="TextBox 2"/>
          <p:cNvSpPr txBox="1"/>
          <p:nvPr/>
        </p:nvSpPr>
        <p:spPr>
          <a:xfrm>
            <a:off x="1922221" y="1114425"/>
            <a:ext cx="5102509" cy="628377"/>
          </a:xfrm>
          <a:prstGeom prst="rect">
            <a:avLst/>
          </a:prstGeom>
        </p:spPr>
        <p:txBody>
          <a:bodyPr lIns="0" tIns="0" rIns="0" bIns="0" rtlCol="0" anchor="t">
            <a:spAutoFit/>
          </a:bodyPr>
          <a:lstStyle/>
          <a:p>
            <a:pPr algn="ctr">
              <a:lnSpc>
                <a:spcPts val="4907"/>
              </a:lnSpc>
            </a:pPr>
            <a:r>
              <a:rPr lang="en-US" sz="4907" dirty="0">
                <a:solidFill>
                  <a:srgbClr val="2E2E2E"/>
                </a:solidFill>
                <a:latin typeface="Gliker SemiBold"/>
              </a:rPr>
              <a:t>REFERENCES</a:t>
            </a:r>
          </a:p>
        </p:txBody>
      </p:sp>
      <p:sp>
        <p:nvSpPr>
          <p:cNvPr id="3" name="TextBox 3"/>
          <p:cNvSpPr txBox="1"/>
          <p:nvPr/>
        </p:nvSpPr>
        <p:spPr>
          <a:xfrm>
            <a:off x="1127278" y="3196148"/>
            <a:ext cx="16033445" cy="3101939"/>
          </a:xfrm>
          <a:prstGeom prst="rect">
            <a:avLst/>
          </a:prstGeom>
        </p:spPr>
        <p:txBody>
          <a:bodyPr lIns="0" tIns="0" rIns="0" bIns="0" rtlCol="0" anchor="t">
            <a:spAutoFit/>
          </a:bodyPr>
          <a:lstStyle/>
          <a:p>
            <a:r>
              <a:rPr lang="en-US" dirty="0"/>
              <a:t>1.) </a:t>
            </a:r>
            <a:r>
              <a:rPr lang="en-US" u="sng" dirty="0">
                <a:hlinkClick r:id="rId2"/>
              </a:rPr>
              <a:t>https://www.youtube.com/</a:t>
            </a:r>
            <a:r>
              <a:rPr lang="en-US" dirty="0"/>
              <a:t> </a:t>
            </a:r>
            <a:endParaRPr lang="en-IN" dirty="0"/>
          </a:p>
          <a:p>
            <a:r>
              <a:rPr lang="en-US" dirty="0"/>
              <a:t> </a:t>
            </a:r>
            <a:endParaRPr lang="en-IN" dirty="0"/>
          </a:p>
          <a:p>
            <a:r>
              <a:rPr lang="en-US" dirty="0"/>
              <a:t>2.) </a:t>
            </a:r>
            <a:r>
              <a:rPr lang="en-US" u="sng" dirty="0">
                <a:hlinkClick r:id="rId3"/>
              </a:rPr>
              <a:t>https://www.geeksforgeeks.org/</a:t>
            </a:r>
            <a:endParaRPr lang="en-IN" dirty="0"/>
          </a:p>
          <a:p>
            <a:r>
              <a:rPr lang="en-US" dirty="0"/>
              <a:t> </a:t>
            </a:r>
            <a:endParaRPr lang="en-IN" dirty="0"/>
          </a:p>
          <a:p>
            <a:r>
              <a:rPr lang="en-US" dirty="0"/>
              <a:t>3.) </a:t>
            </a:r>
            <a:r>
              <a:rPr lang="en-US" u="sng" dirty="0">
                <a:hlinkClick r:id="rId4"/>
              </a:rPr>
              <a:t>https://codewithharry.com/videos/cpp-tutorials-in-hindi-1</a:t>
            </a:r>
            <a:r>
              <a:rPr lang="en-US" dirty="0"/>
              <a:t> </a:t>
            </a:r>
            <a:endParaRPr lang="en-IN" dirty="0"/>
          </a:p>
          <a:p>
            <a:r>
              <a:rPr lang="en-US" dirty="0"/>
              <a:t> </a:t>
            </a:r>
            <a:endParaRPr lang="en-IN" dirty="0"/>
          </a:p>
          <a:p>
            <a:r>
              <a:rPr lang="en-US" dirty="0"/>
              <a:t>4.) </a:t>
            </a:r>
            <a:r>
              <a:rPr lang="en-US" u="sng" dirty="0">
                <a:hlinkClick r:id="rId5"/>
              </a:rPr>
              <a:t>www.wikipedia.com</a:t>
            </a:r>
            <a:endParaRPr lang="en-IN" dirty="0"/>
          </a:p>
          <a:p>
            <a:r>
              <a:rPr lang="en-US" dirty="0"/>
              <a:t> </a:t>
            </a:r>
            <a:endParaRPr lang="en-IN" dirty="0"/>
          </a:p>
          <a:p>
            <a:r>
              <a:rPr lang="en-US" dirty="0"/>
              <a:t>5.) </a:t>
            </a:r>
            <a:r>
              <a:rPr lang="en-US" u="sng" dirty="0">
                <a:hlinkClick r:id="rId6"/>
              </a:rPr>
              <a:t>https://github.com/</a:t>
            </a:r>
            <a:r>
              <a:rPr lang="en-US" dirty="0"/>
              <a:t> </a:t>
            </a:r>
            <a:endParaRPr lang="en-IN" dirty="0"/>
          </a:p>
          <a:p>
            <a:pPr>
              <a:lnSpc>
                <a:spcPts val="5166"/>
              </a:lnSpc>
              <a:spcBef>
                <a:spcPct val="0"/>
              </a:spcBef>
            </a:pPr>
            <a:endParaRPr lang="en-US" sz="3690" dirty="0">
              <a:solidFill>
                <a:srgbClr val="2E2E2E"/>
              </a:solidFill>
              <a:latin typeface="Aileron Heav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78" b="7778"/>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418974" y="4936656"/>
            <a:ext cx="4931337" cy="432164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74881" y="-362988"/>
            <a:ext cx="3609600" cy="4590906"/>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974753">
            <a:off x="-1034413" y="8343707"/>
            <a:ext cx="2993337" cy="2666791"/>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328692">
            <a:off x="14922897" y="961331"/>
            <a:ext cx="4524905" cy="1587830"/>
          </a:xfrm>
          <a:prstGeom prst="rect">
            <a:avLst/>
          </a:prstGeom>
        </p:spPr>
      </p:pic>
      <p:pic>
        <p:nvPicPr>
          <p:cNvPr id="7" name="Picture 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850887" y="7557367"/>
            <a:ext cx="3929634" cy="4114800"/>
          </a:xfrm>
          <a:prstGeom prst="rect">
            <a:avLst/>
          </a:prstGeom>
        </p:spPr>
      </p:pic>
      <p:pic>
        <p:nvPicPr>
          <p:cNvPr id="8" name="Picture 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5244344" y="2394744"/>
            <a:ext cx="855719" cy="2402019"/>
          </a:xfrm>
          <a:prstGeom prst="rect">
            <a:avLst/>
          </a:prstGeom>
        </p:spPr>
      </p:pic>
      <p:sp>
        <p:nvSpPr>
          <p:cNvPr id="9" name="TextBox 9"/>
          <p:cNvSpPr txBox="1"/>
          <p:nvPr/>
        </p:nvSpPr>
        <p:spPr>
          <a:xfrm>
            <a:off x="5244344" y="2179557"/>
            <a:ext cx="8449735" cy="3750316"/>
          </a:xfrm>
          <a:prstGeom prst="rect">
            <a:avLst/>
          </a:prstGeom>
        </p:spPr>
        <p:txBody>
          <a:bodyPr lIns="0" tIns="0" rIns="0" bIns="0" rtlCol="0" anchor="t">
            <a:spAutoFit/>
          </a:bodyPr>
          <a:lstStyle/>
          <a:p>
            <a:pPr algn="ctr">
              <a:lnSpc>
                <a:spcPts val="14411"/>
              </a:lnSpc>
            </a:pPr>
            <a:r>
              <a:rPr lang="en-US" sz="14411">
                <a:solidFill>
                  <a:srgbClr val="2E2E2E"/>
                </a:solidFill>
                <a:latin typeface="Gliker SemiBold"/>
              </a:rPr>
              <a:t>THANK</a:t>
            </a:r>
          </a:p>
          <a:p>
            <a:pPr algn="ctr">
              <a:lnSpc>
                <a:spcPts val="14411"/>
              </a:lnSpc>
            </a:pPr>
            <a:r>
              <a:rPr lang="en-US" sz="14411">
                <a:solidFill>
                  <a:srgbClr val="2E2E2E"/>
                </a:solidFill>
                <a:latin typeface="Gliker SemiBold"/>
              </a:rPr>
              <a:t>YOU!</a:t>
            </a:r>
          </a:p>
        </p:txBody>
      </p:sp>
      <p:sp>
        <p:nvSpPr>
          <p:cNvPr id="10" name="TextBox 10"/>
          <p:cNvSpPr txBox="1"/>
          <p:nvPr/>
        </p:nvSpPr>
        <p:spPr>
          <a:xfrm>
            <a:off x="7996989" y="5872723"/>
            <a:ext cx="8091839" cy="1308087"/>
          </a:xfrm>
          <a:prstGeom prst="rect">
            <a:avLst/>
          </a:prstGeom>
        </p:spPr>
        <p:txBody>
          <a:bodyPr lIns="0" tIns="0" rIns="0" bIns="0" rtlCol="0" anchor="t">
            <a:spAutoFit/>
          </a:bodyPr>
          <a:lstStyle/>
          <a:p>
            <a:pPr algn="ctr">
              <a:lnSpc>
                <a:spcPts val="3500"/>
              </a:lnSpc>
            </a:pPr>
            <a:r>
              <a:rPr lang="en-US" sz="2500">
                <a:solidFill>
                  <a:srgbClr val="2E2E2E"/>
                </a:solidFill>
                <a:latin typeface="Open Sans Extra Bold"/>
              </a:rPr>
              <a:t>"NECESSITY OF NON CONTACT DEVICES IN THIS TIME OF COVID PANDEMIC, IS WHAT MADE THIS PROJECT POSSIBLE"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1643435" y="1764833"/>
            <a:ext cx="15001131" cy="6757335"/>
            <a:chOff x="0" y="0"/>
            <a:chExt cx="5860218" cy="2639765"/>
          </a:xfrm>
        </p:grpSpPr>
        <p:sp>
          <p:nvSpPr>
            <p:cNvPr id="4" name="Freeform 4"/>
            <p:cNvSpPr/>
            <p:nvPr/>
          </p:nvSpPr>
          <p:spPr>
            <a:xfrm>
              <a:off x="48260" y="48260"/>
              <a:ext cx="5811958" cy="2591505"/>
            </a:xfrm>
            <a:custGeom>
              <a:avLst/>
              <a:gdLst/>
              <a:ahLst/>
              <a:cxnLst/>
              <a:rect l="l" t="t" r="r" b="b"/>
              <a:pathLst>
                <a:path w="5811958" h="2591505">
                  <a:moveTo>
                    <a:pt x="0" y="0"/>
                  </a:moveTo>
                  <a:lnTo>
                    <a:pt x="5811958" y="0"/>
                  </a:lnTo>
                  <a:lnTo>
                    <a:pt x="5811958" y="2591505"/>
                  </a:lnTo>
                  <a:lnTo>
                    <a:pt x="0" y="2591505"/>
                  </a:lnTo>
                  <a:close/>
                </a:path>
              </a:pathLst>
            </a:custGeom>
            <a:solidFill>
              <a:srgbClr val="E88D69"/>
            </a:solidFill>
          </p:spPr>
        </p:sp>
        <p:sp>
          <p:nvSpPr>
            <p:cNvPr id="5" name="Freeform 5"/>
            <p:cNvSpPr/>
            <p:nvPr/>
          </p:nvSpPr>
          <p:spPr>
            <a:xfrm>
              <a:off x="6350" y="6350"/>
              <a:ext cx="5811958" cy="2591505"/>
            </a:xfrm>
            <a:custGeom>
              <a:avLst/>
              <a:gdLst/>
              <a:ahLst/>
              <a:cxnLst/>
              <a:rect l="l" t="t" r="r" b="b"/>
              <a:pathLst>
                <a:path w="5811958" h="2591505">
                  <a:moveTo>
                    <a:pt x="0" y="0"/>
                  </a:moveTo>
                  <a:lnTo>
                    <a:pt x="5811958" y="0"/>
                  </a:lnTo>
                  <a:lnTo>
                    <a:pt x="5811958" y="2591505"/>
                  </a:lnTo>
                  <a:lnTo>
                    <a:pt x="0" y="2591505"/>
                  </a:lnTo>
                  <a:close/>
                </a:path>
              </a:pathLst>
            </a:custGeom>
            <a:solidFill>
              <a:srgbClr val="F6ECD5"/>
            </a:solidFill>
          </p:spPr>
        </p:sp>
        <p:sp>
          <p:nvSpPr>
            <p:cNvPr id="6" name="Freeform 6"/>
            <p:cNvSpPr/>
            <p:nvPr/>
          </p:nvSpPr>
          <p:spPr>
            <a:xfrm>
              <a:off x="0" y="0"/>
              <a:ext cx="5824658" cy="2604205"/>
            </a:xfrm>
            <a:custGeom>
              <a:avLst/>
              <a:gdLst/>
              <a:ahLst/>
              <a:cxnLst/>
              <a:rect l="l" t="t" r="r" b="b"/>
              <a:pathLst>
                <a:path w="5824658" h="2604205">
                  <a:moveTo>
                    <a:pt x="5824658" y="2604205"/>
                  </a:moveTo>
                  <a:lnTo>
                    <a:pt x="0" y="2604205"/>
                  </a:lnTo>
                  <a:lnTo>
                    <a:pt x="0" y="0"/>
                  </a:lnTo>
                  <a:lnTo>
                    <a:pt x="5824658" y="0"/>
                  </a:lnTo>
                  <a:lnTo>
                    <a:pt x="5824658" y="2604205"/>
                  </a:lnTo>
                  <a:close/>
                  <a:moveTo>
                    <a:pt x="12700" y="2591505"/>
                  </a:moveTo>
                  <a:lnTo>
                    <a:pt x="5811958" y="2591505"/>
                  </a:lnTo>
                  <a:lnTo>
                    <a:pt x="5811958" y="12700"/>
                  </a:lnTo>
                  <a:lnTo>
                    <a:pt x="12700" y="12700"/>
                  </a:lnTo>
                  <a:lnTo>
                    <a:pt x="12700" y="2591505"/>
                  </a:lnTo>
                  <a:close/>
                </a:path>
              </a:pathLst>
            </a:custGeom>
            <a:solidFill>
              <a:srgbClr val="000000"/>
            </a:solidFill>
          </p:spPr>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1028700"/>
            <a:ext cx="2244486" cy="2329183"/>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324566">
            <a:off x="-7422306" y="6237603"/>
            <a:ext cx="11697103" cy="9634159"/>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4822614">
            <a:off x="15220923" y="-292567"/>
            <a:ext cx="4647105" cy="4114800"/>
          </a:xfrm>
          <a:prstGeom prst="rect">
            <a:avLst/>
          </a:prstGeom>
        </p:spPr>
      </p:pic>
      <p:sp>
        <p:nvSpPr>
          <p:cNvPr id="10" name="TextBox 10"/>
          <p:cNvSpPr txBox="1"/>
          <p:nvPr/>
        </p:nvSpPr>
        <p:spPr>
          <a:xfrm>
            <a:off x="1922221" y="1114425"/>
            <a:ext cx="5102509" cy="1280944"/>
          </a:xfrm>
          <a:prstGeom prst="rect">
            <a:avLst/>
          </a:prstGeom>
        </p:spPr>
        <p:txBody>
          <a:bodyPr lIns="0" tIns="0" rIns="0" bIns="0" rtlCol="0" anchor="t">
            <a:spAutoFit/>
          </a:bodyPr>
          <a:lstStyle/>
          <a:p>
            <a:pPr algn="ctr">
              <a:lnSpc>
                <a:spcPts val="4907"/>
              </a:lnSpc>
            </a:pPr>
            <a:r>
              <a:rPr lang="en-US" sz="4907">
                <a:solidFill>
                  <a:srgbClr val="2E2E2E"/>
                </a:solidFill>
                <a:latin typeface="Gliker SemiBold"/>
              </a:rPr>
              <a:t>INTRODUCTION TO PROJECT</a:t>
            </a:r>
          </a:p>
        </p:txBody>
      </p:sp>
      <p:pic>
        <p:nvPicPr>
          <p:cNvPr id="11" name="Picture 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922221" y="4325266"/>
            <a:ext cx="3282043" cy="3282043"/>
          </a:xfrm>
          <a:prstGeom prst="rect">
            <a:avLst/>
          </a:prstGeom>
        </p:spPr>
      </p:pic>
      <p:grpSp>
        <p:nvGrpSpPr>
          <p:cNvPr id="12" name="Group 12"/>
          <p:cNvGrpSpPr/>
          <p:nvPr/>
        </p:nvGrpSpPr>
        <p:grpSpPr>
          <a:xfrm>
            <a:off x="7023552" y="1903774"/>
            <a:ext cx="9145179" cy="2908218"/>
            <a:chOff x="0" y="0"/>
            <a:chExt cx="3331626" cy="1059476"/>
          </a:xfrm>
        </p:grpSpPr>
        <p:sp>
          <p:nvSpPr>
            <p:cNvPr id="13" name="Freeform 13"/>
            <p:cNvSpPr/>
            <p:nvPr/>
          </p:nvSpPr>
          <p:spPr>
            <a:xfrm>
              <a:off x="0" y="0"/>
              <a:ext cx="3331626" cy="1059476"/>
            </a:xfrm>
            <a:custGeom>
              <a:avLst/>
              <a:gdLst/>
              <a:ahLst/>
              <a:cxnLst/>
              <a:rect l="l" t="t" r="r" b="b"/>
              <a:pathLst>
                <a:path w="3331626" h="1059476">
                  <a:moveTo>
                    <a:pt x="0" y="0"/>
                  </a:moveTo>
                  <a:lnTo>
                    <a:pt x="3331626" y="0"/>
                  </a:lnTo>
                  <a:lnTo>
                    <a:pt x="3331626" y="1059476"/>
                  </a:lnTo>
                  <a:lnTo>
                    <a:pt x="0" y="1059476"/>
                  </a:lnTo>
                  <a:close/>
                </a:path>
              </a:pathLst>
            </a:custGeom>
            <a:solidFill>
              <a:srgbClr val="FFB784"/>
            </a:solidFill>
          </p:spPr>
        </p:sp>
      </p:grpSp>
      <p:grpSp>
        <p:nvGrpSpPr>
          <p:cNvPr id="14" name="Group 14"/>
          <p:cNvGrpSpPr/>
          <p:nvPr/>
        </p:nvGrpSpPr>
        <p:grpSpPr>
          <a:xfrm>
            <a:off x="6472226" y="1903774"/>
            <a:ext cx="1102650" cy="1102650"/>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sp>
        <p:nvSpPr>
          <p:cNvPr id="16" name="TextBox 16"/>
          <p:cNvSpPr txBox="1"/>
          <p:nvPr/>
        </p:nvSpPr>
        <p:spPr>
          <a:xfrm>
            <a:off x="7652128" y="2209300"/>
            <a:ext cx="7976622" cy="2656930"/>
          </a:xfrm>
          <a:prstGeom prst="rect">
            <a:avLst/>
          </a:prstGeom>
        </p:spPr>
        <p:txBody>
          <a:bodyPr lIns="0" tIns="0" rIns="0" bIns="0" rtlCol="0" anchor="t">
            <a:spAutoFit/>
          </a:bodyPr>
          <a:lstStyle/>
          <a:p>
            <a:pPr>
              <a:lnSpc>
                <a:spcPts val="3175"/>
              </a:lnSpc>
            </a:pPr>
            <a:r>
              <a:rPr lang="en-US" sz="2442">
                <a:solidFill>
                  <a:srgbClr val="2E2E2E"/>
                </a:solidFill>
                <a:latin typeface="Aileron Heavy"/>
              </a:rPr>
              <a:t>Our project is based on creating a touchless doorbell,    which in this time of the  covid pandemic is very necessary, it utilizes the Arduino UNO,Relay module  and many more components to be assembled.</a:t>
            </a:r>
          </a:p>
          <a:p>
            <a:pPr>
              <a:lnSpc>
                <a:spcPts val="2785"/>
              </a:lnSpc>
            </a:pPr>
            <a:endParaRPr lang="en-US" sz="2442">
              <a:solidFill>
                <a:srgbClr val="2E2E2E"/>
              </a:solidFill>
              <a:latin typeface="Aileron Heavy"/>
            </a:endParaRPr>
          </a:p>
          <a:p>
            <a:pPr>
              <a:lnSpc>
                <a:spcPts val="2785"/>
              </a:lnSpc>
            </a:pPr>
            <a:endParaRPr lang="en-US" sz="2442">
              <a:solidFill>
                <a:srgbClr val="2E2E2E"/>
              </a:solidFill>
              <a:latin typeface="Aileron Heavy"/>
            </a:endParaRPr>
          </a:p>
          <a:p>
            <a:pPr marL="0" lvl="0" indent="0">
              <a:lnSpc>
                <a:spcPts val="2785"/>
              </a:lnSpc>
            </a:pPr>
            <a:endParaRPr lang="en-US" sz="2442">
              <a:solidFill>
                <a:srgbClr val="2E2E2E"/>
              </a:solidFill>
              <a:latin typeface="Aileron Heavy"/>
            </a:endParaRPr>
          </a:p>
        </p:txBody>
      </p:sp>
      <p:sp>
        <p:nvSpPr>
          <p:cNvPr id="17" name="TextBox 17"/>
          <p:cNvSpPr txBox="1"/>
          <p:nvPr/>
        </p:nvSpPr>
        <p:spPr>
          <a:xfrm>
            <a:off x="6472226" y="2174112"/>
            <a:ext cx="1102650" cy="552450"/>
          </a:xfrm>
          <a:prstGeom prst="rect">
            <a:avLst/>
          </a:prstGeom>
        </p:spPr>
        <p:txBody>
          <a:bodyPr lIns="0" tIns="0" rIns="0" bIns="0" rtlCol="0" anchor="t">
            <a:spAutoFit/>
          </a:bodyPr>
          <a:lstStyle/>
          <a:p>
            <a:pPr algn="ctr">
              <a:lnSpc>
                <a:spcPts val="4320"/>
              </a:lnSpc>
            </a:pPr>
            <a:r>
              <a:rPr lang="en-US" sz="3600">
                <a:solidFill>
                  <a:srgbClr val="3F5896"/>
                </a:solidFill>
                <a:latin typeface="Gliker SemiBold"/>
              </a:rPr>
              <a:t>1</a:t>
            </a:r>
          </a:p>
        </p:txBody>
      </p:sp>
      <p:grpSp>
        <p:nvGrpSpPr>
          <p:cNvPr id="18" name="Group 18"/>
          <p:cNvGrpSpPr/>
          <p:nvPr/>
        </p:nvGrpSpPr>
        <p:grpSpPr>
          <a:xfrm>
            <a:off x="7024730" y="5143500"/>
            <a:ext cx="9144000" cy="2795112"/>
            <a:chOff x="0" y="0"/>
            <a:chExt cx="3400495" cy="1039454"/>
          </a:xfrm>
        </p:grpSpPr>
        <p:sp>
          <p:nvSpPr>
            <p:cNvPr id="19" name="Freeform 19"/>
            <p:cNvSpPr/>
            <p:nvPr/>
          </p:nvSpPr>
          <p:spPr>
            <a:xfrm>
              <a:off x="0" y="0"/>
              <a:ext cx="3400496" cy="1039454"/>
            </a:xfrm>
            <a:custGeom>
              <a:avLst/>
              <a:gdLst/>
              <a:ahLst/>
              <a:cxnLst/>
              <a:rect l="l" t="t" r="r" b="b"/>
              <a:pathLst>
                <a:path w="3400496" h="1039454">
                  <a:moveTo>
                    <a:pt x="0" y="0"/>
                  </a:moveTo>
                  <a:lnTo>
                    <a:pt x="3400496" y="0"/>
                  </a:lnTo>
                  <a:lnTo>
                    <a:pt x="3400496" y="1039454"/>
                  </a:lnTo>
                  <a:lnTo>
                    <a:pt x="0" y="1039454"/>
                  </a:lnTo>
                  <a:close/>
                </a:path>
              </a:pathLst>
            </a:custGeom>
            <a:solidFill>
              <a:srgbClr val="FFB784"/>
            </a:solidFill>
          </p:spPr>
        </p:sp>
      </p:grpSp>
      <p:grpSp>
        <p:nvGrpSpPr>
          <p:cNvPr id="20" name="Group 20"/>
          <p:cNvGrpSpPr/>
          <p:nvPr/>
        </p:nvGrpSpPr>
        <p:grpSpPr>
          <a:xfrm>
            <a:off x="6473405" y="5143500"/>
            <a:ext cx="1102650" cy="1102650"/>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66"/>
            </a:solidFill>
          </p:spPr>
        </p:sp>
      </p:grpSp>
      <p:sp>
        <p:nvSpPr>
          <p:cNvPr id="22" name="TextBox 22"/>
          <p:cNvSpPr txBox="1"/>
          <p:nvPr/>
        </p:nvSpPr>
        <p:spPr>
          <a:xfrm>
            <a:off x="7652128" y="5598728"/>
            <a:ext cx="8376921" cy="2731770"/>
          </a:xfrm>
          <a:prstGeom prst="rect">
            <a:avLst/>
          </a:prstGeom>
        </p:spPr>
        <p:txBody>
          <a:bodyPr lIns="0" tIns="0" rIns="0" bIns="0" rtlCol="0" anchor="t">
            <a:spAutoFit/>
          </a:bodyPr>
          <a:lstStyle/>
          <a:p>
            <a:pPr>
              <a:lnSpc>
                <a:spcPts val="3120"/>
              </a:lnSpc>
            </a:pPr>
            <a:r>
              <a:rPr lang="en-US" sz="2400">
                <a:solidFill>
                  <a:srgbClr val="000000"/>
                </a:solidFill>
                <a:latin typeface="Aileron Heavy"/>
              </a:rPr>
              <a:t>Whenever a person arrives at our home, so instead of pressing the bell, the person can raise hand at around 10cm so that the ultrasonic sensor can sense the presence of a person and speaker will ring automatically without any touch to the bell.</a:t>
            </a:r>
          </a:p>
          <a:p>
            <a:pPr>
              <a:lnSpc>
                <a:spcPts val="3120"/>
              </a:lnSpc>
            </a:pPr>
            <a:endParaRPr lang="en-US" sz="2400">
              <a:solidFill>
                <a:srgbClr val="000000"/>
              </a:solidFill>
              <a:latin typeface="Aileron Heavy"/>
            </a:endParaRPr>
          </a:p>
          <a:p>
            <a:pPr marL="0" lvl="0" indent="0">
              <a:lnSpc>
                <a:spcPts val="3120"/>
              </a:lnSpc>
            </a:pPr>
            <a:endParaRPr lang="en-US" sz="2400">
              <a:solidFill>
                <a:srgbClr val="000000"/>
              </a:solidFill>
              <a:latin typeface="Aileron Heavy"/>
            </a:endParaRPr>
          </a:p>
        </p:txBody>
      </p:sp>
      <p:sp>
        <p:nvSpPr>
          <p:cNvPr id="23" name="TextBox 23"/>
          <p:cNvSpPr txBox="1"/>
          <p:nvPr/>
        </p:nvSpPr>
        <p:spPr>
          <a:xfrm>
            <a:off x="6472226" y="5413838"/>
            <a:ext cx="1102650" cy="552450"/>
          </a:xfrm>
          <a:prstGeom prst="rect">
            <a:avLst/>
          </a:prstGeom>
        </p:spPr>
        <p:txBody>
          <a:bodyPr lIns="0" tIns="0" rIns="0" bIns="0" rtlCol="0" anchor="t">
            <a:spAutoFit/>
          </a:bodyPr>
          <a:lstStyle/>
          <a:p>
            <a:pPr algn="ctr">
              <a:lnSpc>
                <a:spcPts val="4320"/>
              </a:lnSpc>
            </a:pPr>
            <a:r>
              <a:rPr lang="en-US" sz="3600">
                <a:solidFill>
                  <a:srgbClr val="3F5896"/>
                </a:solidFill>
                <a:latin typeface="Gliker SemiBold"/>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78" b="7778"/>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19105" y="1309877"/>
            <a:ext cx="2837581" cy="2837581"/>
          </a:xfrm>
          <a:prstGeom prst="rect">
            <a:avLst/>
          </a:prstGeom>
        </p:spPr>
      </p:pic>
      <p:grpSp>
        <p:nvGrpSpPr>
          <p:cNvPr id="4" name="Group 4"/>
          <p:cNvGrpSpPr/>
          <p:nvPr/>
        </p:nvGrpSpPr>
        <p:grpSpPr>
          <a:xfrm>
            <a:off x="717760" y="3555320"/>
            <a:ext cx="4838310" cy="5735210"/>
            <a:chOff x="0" y="0"/>
            <a:chExt cx="26225437" cy="31086966"/>
          </a:xfrm>
        </p:grpSpPr>
        <p:sp>
          <p:nvSpPr>
            <p:cNvPr id="5" name="Freeform 5"/>
            <p:cNvSpPr/>
            <p:nvPr/>
          </p:nvSpPr>
          <p:spPr>
            <a:xfrm>
              <a:off x="72390" y="72390"/>
              <a:ext cx="26080656" cy="30942185"/>
            </a:xfrm>
            <a:custGeom>
              <a:avLst/>
              <a:gdLst/>
              <a:ahLst/>
              <a:cxnLst/>
              <a:rect l="l" t="t" r="r" b="b"/>
              <a:pathLst>
                <a:path w="26080656" h="30942185">
                  <a:moveTo>
                    <a:pt x="0" y="0"/>
                  </a:moveTo>
                  <a:lnTo>
                    <a:pt x="26080656" y="0"/>
                  </a:lnTo>
                  <a:lnTo>
                    <a:pt x="26080656" y="30942185"/>
                  </a:lnTo>
                  <a:lnTo>
                    <a:pt x="0" y="30942185"/>
                  </a:lnTo>
                  <a:lnTo>
                    <a:pt x="0" y="0"/>
                  </a:lnTo>
                  <a:close/>
                </a:path>
              </a:pathLst>
            </a:custGeom>
            <a:solidFill>
              <a:srgbClr val="F8CDA2"/>
            </a:solidFill>
          </p:spPr>
        </p:sp>
        <p:sp>
          <p:nvSpPr>
            <p:cNvPr id="6" name="Freeform 6"/>
            <p:cNvSpPr/>
            <p:nvPr/>
          </p:nvSpPr>
          <p:spPr>
            <a:xfrm>
              <a:off x="0" y="0"/>
              <a:ext cx="26225438" cy="31086965"/>
            </a:xfrm>
            <a:custGeom>
              <a:avLst/>
              <a:gdLst/>
              <a:ahLst/>
              <a:cxnLst/>
              <a:rect l="l" t="t" r="r" b="b"/>
              <a:pathLst>
                <a:path w="26225438" h="31086965">
                  <a:moveTo>
                    <a:pt x="26080656" y="30942186"/>
                  </a:moveTo>
                  <a:lnTo>
                    <a:pt x="26225438" y="30942186"/>
                  </a:lnTo>
                  <a:lnTo>
                    <a:pt x="26225438" y="31086965"/>
                  </a:lnTo>
                  <a:lnTo>
                    <a:pt x="26080656" y="31086965"/>
                  </a:lnTo>
                  <a:lnTo>
                    <a:pt x="26080656" y="30942186"/>
                  </a:lnTo>
                  <a:close/>
                  <a:moveTo>
                    <a:pt x="0" y="144780"/>
                  </a:moveTo>
                  <a:lnTo>
                    <a:pt x="144780" y="144780"/>
                  </a:lnTo>
                  <a:lnTo>
                    <a:pt x="144780" y="30942186"/>
                  </a:lnTo>
                  <a:lnTo>
                    <a:pt x="0" y="30942186"/>
                  </a:lnTo>
                  <a:lnTo>
                    <a:pt x="0" y="144780"/>
                  </a:lnTo>
                  <a:close/>
                  <a:moveTo>
                    <a:pt x="0" y="30942186"/>
                  </a:moveTo>
                  <a:lnTo>
                    <a:pt x="144780" y="30942186"/>
                  </a:lnTo>
                  <a:lnTo>
                    <a:pt x="144780" y="31086965"/>
                  </a:lnTo>
                  <a:lnTo>
                    <a:pt x="0" y="31086965"/>
                  </a:lnTo>
                  <a:lnTo>
                    <a:pt x="0" y="30942186"/>
                  </a:lnTo>
                  <a:close/>
                  <a:moveTo>
                    <a:pt x="26080656" y="144780"/>
                  </a:moveTo>
                  <a:lnTo>
                    <a:pt x="26225438" y="144780"/>
                  </a:lnTo>
                  <a:lnTo>
                    <a:pt x="26225438" y="30942186"/>
                  </a:lnTo>
                  <a:lnTo>
                    <a:pt x="26080656" y="30942186"/>
                  </a:lnTo>
                  <a:lnTo>
                    <a:pt x="26080656" y="144780"/>
                  </a:lnTo>
                  <a:close/>
                  <a:moveTo>
                    <a:pt x="144780" y="30942186"/>
                  </a:moveTo>
                  <a:lnTo>
                    <a:pt x="26080656" y="30942186"/>
                  </a:lnTo>
                  <a:lnTo>
                    <a:pt x="26080656" y="31086965"/>
                  </a:lnTo>
                  <a:lnTo>
                    <a:pt x="144780" y="31086965"/>
                  </a:lnTo>
                  <a:lnTo>
                    <a:pt x="144780" y="30942186"/>
                  </a:lnTo>
                  <a:close/>
                  <a:moveTo>
                    <a:pt x="26080656" y="0"/>
                  </a:moveTo>
                  <a:lnTo>
                    <a:pt x="26225438" y="0"/>
                  </a:lnTo>
                  <a:lnTo>
                    <a:pt x="26225438" y="144780"/>
                  </a:lnTo>
                  <a:lnTo>
                    <a:pt x="26080656" y="144780"/>
                  </a:lnTo>
                  <a:lnTo>
                    <a:pt x="26080656" y="0"/>
                  </a:lnTo>
                  <a:close/>
                  <a:moveTo>
                    <a:pt x="0" y="0"/>
                  </a:moveTo>
                  <a:lnTo>
                    <a:pt x="144780" y="0"/>
                  </a:lnTo>
                  <a:lnTo>
                    <a:pt x="144780" y="144780"/>
                  </a:lnTo>
                  <a:lnTo>
                    <a:pt x="0" y="144780"/>
                  </a:lnTo>
                  <a:lnTo>
                    <a:pt x="0" y="0"/>
                  </a:lnTo>
                  <a:close/>
                  <a:moveTo>
                    <a:pt x="144780" y="0"/>
                  </a:moveTo>
                  <a:lnTo>
                    <a:pt x="26080656" y="0"/>
                  </a:lnTo>
                  <a:lnTo>
                    <a:pt x="26080656" y="144780"/>
                  </a:lnTo>
                  <a:lnTo>
                    <a:pt x="144780" y="144780"/>
                  </a:lnTo>
                  <a:lnTo>
                    <a:pt x="144780" y="0"/>
                  </a:lnTo>
                  <a:close/>
                </a:path>
              </a:pathLst>
            </a:custGeom>
            <a:solidFill>
              <a:srgbClr val="000000"/>
            </a:solidFill>
          </p:spPr>
        </p:sp>
      </p:grpSp>
      <p:grpSp>
        <p:nvGrpSpPr>
          <p:cNvPr id="7" name="Group 7"/>
          <p:cNvGrpSpPr/>
          <p:nvPr/>
        </p:nvGrpSpPr>
        <p:grpSpPr>
          <a:xfrm>
            <a:off x="1378410" y="3893356"/>
            <a:ext cx="946387" cy="933759"/>
            <a:chOff x="0" y="0"/>
            <a:chExt cx="201501" cy="198812"/>
          </a:xfrm>
        </p:grpSpPr>
        <p:sp>
          <p:nvSpPr>
            <p:cNvPr id="8" name="Freeform 8"/>
            <p:cNvSpPr/>
            <p:nvPr/>
          </p:nvSpPr>
          <p:spPr>
            <a:xfrm>
              <a:off x="48260" y="48260"/>
              <a:ext cx="153241" cy="150552"/>
            </a:xfrm>
            <a:custGeom>
              <a:avLst/>
              <a:gdLst/>
              <a:ahLst/>
              <a:cxnLst/>
              <a:rect l="l" t="t" r="r" b="b"/>
              <a:pathLst>
                <a:path w="153241" h="150552">
                  <a:moveTo>
                    <a:pt x="0" y="0"/>
                  </a:moveTo>
                  <a:lnTo>
                    <a:pt x="153241" y="0"/>
                  </a:lnTo>
                  <a:lnTo>
                    <a:pt x="153241" y="150552"/>
                  </a:lnTo>
                  <a:lnTo>
                    <a:pt x="0" y="150552"/>
                  </a:lnTo>
                  <a:close/>
                </a:path>
              </a:pathLst>
            </a:custGeom>
            <a:solidFill>
              <a:srgbClr val="E88D69"/>
            </a:solidFill>
          </p:spPr>
        </p:sp>
        <p:sp>
          <p:nvSpPr>
            <p:cNvPr id="9" name="Freeform 9"/>
            <p:cNvSpPr/>
            <p:nvPr/>
          </p:nvSpPr>
          <p:spPr>
            <a:xfrm>
              <a:off x="6350" y="6350"/>
              <a:ext cx="153241" cy="150552"/>
            </a:xfrm>
            <a:custGeom>
              <a:avLst/>
              <a:gdLst/>
              <a:ahLst/>
              <a:cxnLst/>
              <a:rect l="l" t="t" r="r" b="b"/>
              <a:pathLst>
                <a:path w="153241" h="150552">
                  <a:moveTo>
                    <a:pt x="0" y="0"/>
                  </a:moveTo>
                  <a:lnTo>
                    <a:pt x="153241" y="0"/>
                  </a:lnTo>
                  <a:lnTo>
                    <a:pt x="153241" y="150552"/>
                  </a:lnTo>
                  <a:lnTo>
                    <a:pt x="0" y="150552"/>
                  </a:lnTo>
                  <a:close/>
                </a:path>
              </a:pathLst>
            </a:custGeom>
            <a:solidFill>
              <a:srgbClr val="F2BE5E"/>
            </a:solidFill>
          </p:spPr>
        </p:sp>
        <p:sp>
          <p:nvSpPr>
            <p:cNvPr id="10" name="Freeform 10"/>
            <p:cNvSpPr/>
            <p:nvPr/>
          </p:nvSpPr>
          <p:spPr>
            <a:xfrm>
              <a:off x="0" y="0"/>
              <a:ext cx="165941" cy="163252"/>
            </a:xfrm>
            <a:custGeom>
              <a:avLst/>
              <a:gdLst/>
              <a:ahLst/>
              <a:cxnLst/>
              <a:rect l="l" t="t" r="r" b="b"/>
              <a:pathLst>
                <a:path w="165941" h="163252">
                  <a:moveTo>
                    <a:pt x="165941" y="163252"/>
                  </a:moveTo>
                  <a:lnTo>
                    <a:pt x="0" y="163252"/>
                  </a:lnTo>
                  <a:lnTo>
                    <a:pt x="0" y="0"/>
                  </a:lnTo>
                  <a:lnTo>
                    <a:pt x="165941" y="0"/>
                  </a:lnTo>
                  <a:lnTo>
                    <a:pt x="165941" y="163252"/>
                  </a:lnTo>
                  <a:close/>
                  <a:moveTo>
                    <a:pt x="12700" y="150552"/>
                  </a:moveTo>
                  <a:lnTo>
                    <a:pt x="153241" y="150552"/>
                  </a:lnTo>
                  <a:lnTo>
                    <a:pt x="153241" y="12700"/>
                  </a:lnTo>
                  <a:lnTo>
                    <a:pt x="12700" y="12700"/>
                  </a:lnTo>
                  <a:lnTo>
                    <a:pt x="12700" y="150552"/>
                  </a:lnTo>
                  <a:close/>
                </a:path>
              </a:pathLst>
            </a:custGeom>
            <a:solidFill>
              <a:srgbClr val="000000"/>
            </a:solidFill>
          </p:spPr>
        </p:sp>
      </p:grpSp>
      <p:sp>
        <p:nvSpPr>
          <p:cNvPr id="11" name="TextBox 11"/>
          <p:cNvSpPr txBox="1"/>
          <p:nvPr/>
        </p:nvSpPr>
        <p:spPr>
          <a:xfrm>
            <a:off x="1705365" y="3958619"/>
            <a:ext cx="2795717" cy="573405"/>
          </a:xfrm>
          <a:prstGeom prst="rect">
            <a:avLst/>
          </a:prstGeom>
        </p:spPr>
        <p:txBody>
          <a:bodyPr lIns="0" tIns="0" rIns="0" bIns="0" rtlCol="0" anchor="t">
            <a:spAutoFit/>
          </a:bodyPr>
          <a:lstStyle/>
          <a:p>
            <a:pPr>
              <a:lnSpc>
                <a:spcPts val="4620"/>
              </a:lnSpc>
            </a:pPr>
            <a:r>
              <a:rPr lang="en-US" sz="3300">
                <a:solidFill>
                  <a:srgbClr val="000000"/>
                </a:solidFill>
                <a:latin typeface="FS Gravity"/>
              </a:rPr>
              <a:t>1.</a:t>
            </a:r>
          </a:p>
        </p:txBody>
      </p:sp>
      <p:grpSp>
        <p:nvGrpSpPr>
          <p:cNvPr id="12" name="Group 12"/>
          <p:cNvGrpSpPr/>
          <p:nvPr/>
        </p:nvGrpSpPr>
        <p:grpSpPr>
          <a:xfrm>
            <a:off x="6470860" y="3555320"/>
            <a:ext cx="4838310" cy="5735210"/>
            <a:chOff x="0" y="0"/>
            <a:chExt cx="26225437" cy="31086966"/>
          </a:xfrm>
        </p:grpSpPr>
        <p:sp>
          <p:nvSpPr>
            <p:cNvPr id="13" name="Freeform 13"/>
            <p:cNvSpPr/>
            <p:nvPr/>
          </p:nvSpPr>
          <p:spPr>
            <a:xfrm>
              <a:off x="72390" y="72390"/>
              <a:ext cx="26080656" cy="30942185"/>
            </a:xfrm>
            <a:custGeom>
              <a:avLst/>
              <a:gdLst/>
              <a:ahLst/>
              <a:cxnLst/>
              <a:rect l="l" t="t" r="r" b="b"/>
              <a:pathLst>
                <a:path w="26080656" h="30942185">
                  <a:moveTo>
                    <a:pt x="0" y="0"/>
                  </a:moveTo>
                  <a:lnTo>
                    <a:pt x="26080656" y="0"/>
                  </a:lnTo>
                  <a:lnTo>
                    <a:pt x="26080656" y="30942185"/>
                  </a:lnTo>
                  <a:lnTo>
                    <a:pt x="0" y="30942185"/>
                  </a:lnTo>
                  <a:lnTo>
                    <a:pt x="0" y="0"/>
                  </a:lnTo>
                  <a:close/>
                </a:path>
              </a:pathLst>
            </a:custGeom>
            <a:solidFill>
              <a:srgbClr val="F2BE5E"/>
            </a:solidFill>
          </p:spPr>
        </p:sp>
        <p:sp>
          <p:nvSpPr>
            <p:cNvPr id="14" name="Freeform 14"/>
            <p:cNvSpPr/>
            <p:nvPr/>
          </p:nvSpPr>
          <p:spPr>
            <a:xfrm>
              <a:off x="0" y="0"/>
              <a:ext cx="26225438" cy="31086965"/>
            </a:xfrm>
            <a:custGeom>
              <a:avLst/>
              <a:gdLst/>
              <a:ahLst/>
              <a:cxnLst/>
              <a:rect l="l" t="t" r="r" b="b"/>
              <a:pathLst>
                <a:path w="26225438" h="31086965">
                  <a:moveTo>
                    <a:pt x="26080656" y="30942186"/>
                  </a:moveTo>
                  <a:lnTo>
                    <a:pt x="26225438" y="30942186"/>
                  </a:lnTo>
                  <a:lnTo>
                    <a:pt x="26225438" y="31086965"/>
                  </a:lnTo>
                  <a:lnTo>
                    <a:pt x="26080656" y="31086965"/>
                  </a:lnTo>
                  <a:lnTo>
                    <a:pt x="26080656" y="30942186"/>
                  </a:lnTo>
                  <a:close/>
                  <a:moveTo>
                    <a:pt x="0" y="144780"/>
                  </a:moveTo>
                  <a:lnTo>
                    <a:pt x="144780" y="144780"/>
                  </a:lnTo>
                  <a:lnTo>
                    <a:pt x="144780" y="30942186"/>
                  </a:lnTo>
                  <a:lnTo>
                    <a:pt x="0" y="30942186"/>
                  </a:lnTo>
                  <a:lnTo>
                    <a:pt x="0" y="144780"/>
                  </a:lnTo>
                  <a:close/>
                  <a:moveTo>
                    <a:pt x="0" y="30942186"/>
                  </a:moveTo>
                  <a:lnTo>
                    <a:pt x="144780" y="30942186"/>
                  </a:lnTo>
                  <a:lnTo>
                    <a:pt x="144780" y="31086965"/>
                  </a:lnTo>
                  <a:lnTo>
                    <a:pt x="0" y="31086965"/>
                  </a:lnTo>
                  <a:lnTo>
                    <a:pt x="0" y="30942186"/>
                  </a:lnTo>
                  <a:close/>
                  <a:moveTo>
                    <a:pt x="26080656" y="144780"/>
                  </a:moveTo>
                  <a:lnTo>
                    <a:pt x="26225438" y="144780"/>
                  </a:lnTo>
                  <a:lnTo>
                    <a:pt x="26225438" y="30942186"/>
                  </a:lnTo>
                  <a:lnTo>
                    <a:pt x="26080656" y="30942186"/>
                  </a:lnTo>
                  <a:lnTo>
                    <a:pt x="26080656" y="144780"/>
                  </a:lnTo>
                  <a:close/>
                  <a:moveTo>
                    <a:pt x="144780" y="30942186"/>
                  </a:moveTo>
                  <a:lnTo>
                    <a:pt x="26080656" y="30942186"/>
                  </a:lnTo>
                  <a:lnTo>
                    <a:pt x="26080656" y="31086965"/>
                  </a:lnTo>
                  <a:lnTo>
                    <a:pt x="144780" y="31086965"/>
                  </a:lnTo>
                  <a:lnTo>
                    <a:pt x="144780" y="30942186"/>
                  </a:lnTo>
                  <a:close/>
                  <a:moveTo>
                    <a:pt x="26080656" y="0"/>
                  </a:moveTo>
                  <a:lnTo>
                    <a:pt x="26225438" y="0"/>
                  </a:lnTo>
                  <a:lnTo>
                    <a:pt x="26225438" y="144780"/>
                  </a:lnTo>
                  <a:lnTo>
                    <a:pt x="26080656" y="144780"/>
                  </a:lnTo>
                  <a:lnTo>
                    <a:pt x="26080656" y="0"/>
                  </a:lnTo>
                  <a:close/>
                  <a:moveTo>
                    <a:pt x="0" y="0"/>
                  </a:moveTo>
                  <a:lnTo>
                    <a:pt x="144780" y="0"/>
                  </a:lnTo>
                  <a:lnTo>
                    <a:pt x="144780" y="144780"/>
                  </a:lnTo>
                  <a:lnTo>
                    <a:pt x="0" y="144780"/>
                  </a:lnTo>
                  <a:lnTo>
                    <a:pt x="0" y="0"/>
                  </a:lnTo>
                  <a:close/>
                  <a:moveTo>
                    <a:pt x="144780" y="0"/>
                  </a:moveTo>
                  <a:lnTo>
                    <a:pt x="26080656" y="0"/>
                  </a:lnTo>
                  <a:lnTo>
                    <a:pt x="26080656" y="144780"/>
                  </a:lnTo>
                  <a:lnTo>
                    <a:pt x="144780" y="144780"/>
                  </a:lnTo>
                  <a:lnTo>
                    <a:pt x="144780" y="0"/>
                  </a:lnTo>
                  <a:close/>
                </a:path>
              </a:pathLst>
            </a:custGeom>
            <a:solidFill>
              <a:srgbClr val="000000"/>
            </a:solidFill>
          </p:spPr>
        </p:sp>
      </p:grpSp>
      <p:grpSp>
        <p:nvGrpSpPr>
          <p:cNvPr id="15" name="Group 15"/>
          <p:cNvGrpSpPr/>
          <p:nvPr/>
        </p:nvGrpSpPr>
        <p:grpSpPr>
          <a:xfrm>
            <a:off x="7131510" y="3893356"/>
            <a:ext cx="946387" cy="933759"/>
            <a:chOff x="0" y="0"/>
            <a:chExt cx="201501" cy="198812"/>
          </a:xfrm>
        </p:grpSpPr>
        <p:sp>
          <p:nvSpPr>
            <p:cNvPr id="16" name="Freeform 16"/>
            <p:cNvSpPr/>
            <p:nvPr/>
          </p:nvSpPr>
          <p:spPr>
            <a:xfrm>
              <a:off x="48260" y="48260"/>
              <a:ext cx="153241" cy="150552"/>
            </a:xfrm>
            <a:custGeom>
              <a:avLst/>
              <a:gdLst/>
              <a:ahLst/>
              <a:cxnLst/>
              <a:rect l="l" t="t" r="r" b="b"/>
              <a:pathLst>
                <a:path w="153241" h="150552">
                  <a:moveTo>
                    <a:pt x="0" y="0"/>
                  </a:moveTo>
                  <a:lnTo>
                    <a:pt x="153241" y="0"/>
                  </a:lnTo>
                  <a:lnTo>
                    <a:pt x="153241" y="150552"/>
                  </a:lnTo>
                  <a:lnTo>
                    <a:pt x="0" y="150552"/>
                  </a:lnTo>
                  <a:close/>
                </a:path>
              </a:pathLst>
            </a:custGeom>
            <a:solidFill>
              <a:srgbClr val="E88D69"/>
            </a:solidFill>
          </p:spPr>
        </p:sp>
        <p:sp>
          <p:nvSpPr>
            <p:cNvPr id="17" name="Freeform 17"/>
            <p:cNvSpPr/>
            <p:nvPr/>
          </p:nvSpPr>
          <p:spPr>
            <a:xfrm>
              <a:off x="6350" y="6350"/>
              <a:ext cx="153241" cy="150552"/>
            </a:xfrm>
            <a:custGeom>
              <a:avLst/>
              <a:gdLst/>
              <a:ahLst/>
              <a:cxnLst/>
              <a:rect l="l" t="t" r="r" b="b"/>
              <a:pathLst>
                <a:path w="153241" h="150552">
                  <a:moveTo>
                    <a:pt x="0" y="0"/>
                  </a:moveTo>
                  <a:lnTo>
                    <a:pt x="153241" y="0"/>
                  </a:lnTo>
                  <a:lnTo>
                    <a:pt x="153241" y="150552"/>
                  </a:lnTo>
                  <a:lnTo>
                    <a:pt x="0" y="150552"/>
                  </a:lnTo>
                  <a:close/>
                </a:path>
              </a:pathLst>
            </a:custGeom>
            <a:solidFill>
              <a:srgbClr val="B3DAC5"/>
            </a:solidFill>
          </p:spPr>
        </p:sp>
        <p:sp>
          <p:nvSpPr>
            <p:cNvPr id="18" name="Freeform 18"/>
            <p:cNvSpPr/>
            <p:nvPr/>
          </p:nvSpPr>
          <p:spPr>
            <a:xfrm>
              <a:off x="0" y="0"/>
              <a:ext cx="165941" cy="163252"/>
            </a:xfrm>
            <a:custGeom>
              <a:avLst/>
              <a:gdLst/>
              <a:ahLst/>
              <a:cxnLst/>
              <a:rect l="l" t="t" r="r" b="b"/>
              <a:pathLst>
                <a:path w="165941" h="163252">
                  <a:moveTo>
                    <a:pt x="165941" y="163252"/>
                  </a:moveTo>
                  <a:lnTo>
                    <a:pt x="0" y="163252"/>
                  </a:lnTo>
                  <a:lnTo>
                    <a:pt x="0" y="0"/>
                  </a:lnTo>
                  <a:lnTo>
                    <a:pt x="165941" y="0"/>
                  </a:lnTo>
                  <a:lnTo>
                    <a:pt x="165941" y="163252"/>
                  </a:lnTo>
                  <a:close/>
                  <a:moveTo>
                    <a:pt x="12700" y="150552"/>
                  </a:moveTo>
                  <a:lnTo>
                    <a:pt x="153241" y="150552"/>
                  </a:lnTo>
                  <a:lnTo>
                    <a:pt x="153241" y="12700"/>
                  </a:lnTo>
                  <a:lnTo>
                    <a:pt x="12700" y="12700"/>
                  </a:lnTo>
                  <a:lnTo>
                    <a:pt x="12700" y="150552"/>
                  </a:lnTo>
                  <a:close/>
                </a:path>
              </a:pathLst>
            </a:custGeom>
            <a:solidFill>
              <a:srgbClr val="000000"/>
            </a:solidFill>
          </p:spPr>
        </p:sp>
      </p:grpSp>
      <p:sp>
        <p:nvSpPr>
          <p:cNvPr id="19" name="TextBox 19"/>
          <p:cNvSpPr txBox="1"/>
          <p:nvPr/>
        </p:nvSpPr>
        <p:spPr>
          <a:xfrm>
            <a:off x="7458465" y="3958619"/>
            <a:ext cx="2795717" cy="573405"/>
          </a:xfrm>
          <a:prstGeom prst="rect">
            <a:avLst/>
          </a:prstGeom>
        </p:spPr>
        <p:txBody>
          <a:bodyPr lIns="0" tIns="0" rIns="0" bIns="0" rtlCol="0" anchor="t">
            <a:spAutoFit/>
          </a:bodyPr>
          <a:lstStyle/>
          <a:p>
            <a:pPr>
              <a:lnSpc>
                <a:spcPts val="4620"/>
              </a:lnSpc>
            </a:pPr>
            <a:r>
              <a:rPr lang="en-US" sz="3300">
                <a:solidFill>
                  <a:srgbClr val="000000"/>
                </a:solidFill>
                <a:latin typeface="FS Gravity"/>
              </a:rPr>
              <a:t>2.</a:t>
            </a:r>
          </a:p>
        </p:txBody>
      </p:sp>
      <p:grpSp>
        <p:nvGrpSpPr>
          <p:cNvPr id="20" name="Group 20"/>
          <p:cNvGrpSpPr/>
          <p:nvPr/>
        </p:nvGrpSpPr>
        <p:grpSpPr>
          <a:xfrm>
            <a:off x="12223960" y="3555320"/>
            <a:ext cx="4838310" cy="5735210"/>
            <a:chOff x="0" y="0"/>
            <a:chExt cx="26225437" cy="31086966"/>
          </a:xfrm>
        </p:grpSpPr>
        <p:sp>
          <p:nvSpPr>
            <p:cNvPr id="21" name="Freeform 21"/>
            <p:cNvSpPr/>
            <p:nvPr/>
          </p:nvSpPr>
          <p:spPr>
            <a:xfrm>
              <a:off x="72390" y="72390"/>
              <a:ext cx="26080656" cy="30942185"/>
            </a:xfrm>
            <a:custGeom>
              <a:avLst/>
              <a:gdLst/>
              <a:ahLst/>
              <a:cxnLst/>
              <a:rect l="l" t="t" r="r" b="b"/>
              <a:pathLst>
                <a:path w="26080656" h="30942185">
                  <a:moveTo>
                    <a:pt x="0" y="0"/>
                  </a:moveTo>
                  <a:lnTo>
                    <a:pt x="26080656" y="0"/>
                  </a:lnTo>
                  <a:lnTo>
                    <a:pt x="26080656" y="30942185"/>
                  </a:lnTo>
                  <a:lnTo>
                    <a:pt x="0" y="30942185"/>
                  </a:lnTo>
                  <a:lnTo>
                    <a:pt x="0" y="0"/>
                  </a:lnTo>
                  <a:close/>
                </a:path>
              </a:pathLst>
            </a:custGeom>
            <a:solidFill>
              <a:srgbClr val="359D65"/>
            </a:solidFill>
          </p:spPr>
        </p:sp>
        <p:sp>
          <p:nvSpPr>
            <p:cNvPr id="22" name="Freeform 22"/>
            <p:cNvSpPr/>
            <p:nvPr/>
          </p:nvSpPr>
          <p:spPr>
            <a:xfrm>
              <a:off x="0" y="0"/>
              <a:ext cx="26225438" cy="31086965"/>
            </a:xfrm>
            <a:custGeom>
              <a:avLst/>
              <a:gdLst/>
              <a:ahLst/>
              <a:cxnLst/>
              <a:rect l="l" t="t" r="r" b="b"/>
              <a:pathLst>
                <a:path w="26225438" h="31086965">
                  <a:moveTo>
                    <a:pt x="26080656" y="30942186"/>
                  </a:moveTo>
                  <a:lnTo>
                    <a:pt x="26225438" y="30942186"/>
                  </a:lnTo>
                  <a:lnTo>
                    <a:pt x="26225438" y="31086965"/>
                  </a:lnTo>
                  <a:lnTo>
                    <a:pt x="26080656" y="31086965"/>
                  </a:lnTo>
                  <a:lnTo>
                    <a:pt x="26080656" y="30942186"/>
                  </a:lnTo>
                  <a:close/>
                  <a:moveTo>
                    <a:pt x="0" y="144780"/>
                  </a:moveTo>
                  <a:lnTo>
                    <a:pt x="144780" y="144780"/>
                  </a:lnTo>
                  <a:lnTo>
                    <a:pt x="144780" y="30942186"/>
                  </a:lnTo>
                  <a:lnTo>
                    <a:pt x="0" y="30942186"/>
                  </a:lnTo>
                  <a:lnTo>
                    <a:pt x="0" y="144780"/>
                  </a:lnTo>
                  <a:close/>
                  <a:moveTo>
                    <a:pt x="0" y="30942186"/>
                  </a:moveTo>
                  <a:lnTo>
                    <a:pt x="144780" y="30942186"/>
                  </a:lnTo>
                  <a:lnTo>
                    <a:pt x="144780" y="31086965"/>
                  </a:lnTo>
                  <a:lnTo>
                    <a:pt x="0" y="31086965"/>
                  </a:lnTo>
                  <a:lnTo>
                    <a:pt x="0" y="30942186"/>
                  </a:lnTo>
                  <a:close/>
                  <a:moveTo>
                    <a:pt x="26080656" y="144780"/>
                  </a:moveTo>
                  <a:lnTo>
                    <a:pt x="26225438" y="144780"/>
                  </a:lnTo>
                  <a:lnTo>
                    <a:pt x="26225438" y="30942186"/>
                  </a:lnTo>
                  <a:lnTo>
                    <a:pt x="26080656" y="30942186"/>
                  </a:lnTo>
                  <a:lnTo>
                    <a:pt x="26080656" y="144780"/>
                  </a:lnTo>
                  <a:close/>
                  <a:moveTo>
                    <a:pt x="144780" y="30942186"/>
                  </a:moveTo>
                  <a:lnTo>
                    <a:pt x="26080656" y="30942186"/>
                  </a:lnTo>
                  <a:lnTo>
                    <a:pt x="26080656" y="31086965"/>
                  </a:lnTo>
                  <a:lnTo>
                    <a:pt x="144780" y="31086965"/>
                  </a:lnTo>
                  <a:lnTo>
                    <a:pt x="144780" y="30942186"/>
                  </a:lnTo>
                  <a:close/>
                  <a:moveTo>
                    <a:pt x="26080656" y="0"/>
                  </a:moveTo>
                  <a:lnTo>
                    <a:pt x="26225438" y="0"/>
                  </a:lnTo>
                  <a:lnTo>
                    <a:pt x="26225438" y="144780"/>
                  </a:lnTo>
                  <a:lnTo>
                    <a:pt x="26080656" y="144780"/>
                  </a:lnTo>
                  <a:lnTo>
                    <a:pt x="26080656" y="0"/>
                  </a:lnTo>
                  <a:close/>
                  <a:moveTo>
                    <a:pt x="0" y="0"/>
                  </a:moveTo>
                  <a:lnTo>
                    <a:pt x="144780" y="0"/>
                  </a:lnTo>
                  <a:lnTo>
                    <a:pt x="144780" y="144780"/>
                  </a:lnTo>
                  <a:lnTo>
                    <a:pt x="0" y="144780"/>
                  </a:lnTo>
                  <a:lnTo>
                    <a:pt x="0" y="0"/>
                  </a:lnTo>
                  <a:close/>
                  <a:moveTo>
                    <a:pt x="144780" y="0"/>
                  </a:moveTo>
                  <a:lnTo>
                    <a:pt x="26080656" y="0"/>
                  </a:lnTo>
                  <a:lnTo>
                    <a:pt x="26080656" y="144780"/>
                  </a:lnTo>
                  <a:lnTo>
                    <a:pt x="144780" y="144780"/>
                  </a:lnTo>
                  <a:lnTo>
                    <a:pt x="144780" y="0"/>
                  </a:lnTo>
                  <a:close/>
                </a:path>
              </a:pathLst>
            </a:custGeom>
            <a:solidFill>
              <a:srgbClr val="000000"/>
            </a:solidFill>
          </p:spPr>
        </p:sp>
      </p:grpSp>
      <p:grpSp>
        <p:nvGrpSpPr>
          <p:cNvPr id="23" name="Group 23"/>
          <p:cNvGrpSpPr/>
          <p:nvPr/>
        </p:nvGrpSpPr>
        <p:grpSpPr>
          <a:xfrm>
            <a:off x="12884610" y="3893356"/>
            <a:ext cx="979044" cy="933759"/>
            <a:chOff x="0" y="0"/>
            <a:chExt cx="208454" cy="198812"/>
          </a:xfrm>
        </p:grpSpPr>
        <p:sp>
          <p:nvSpPr>
            <p:cNvPr id="24" name="Freeform 24"/>
            <p:cNvSpPr/>
            <p:nvPr/>
          </p:nvSpPr>
          <p:spPr>
            <a:xfrm>
              <a:off x="48260" y="48260"/>
              <a:ext cx="160194" cy="150552"/>
            </a:xfrm>
            <a:custGeom>
              <a:avLst/>
              <a:gdLst/>
              <a:ahLst/>
              <a:cxnLst/>
              <a:rect l="l" t="t" r="r" b="b"/>
              <a:pathLst>
                <a:path w="160194" h="150552">
                  <a:moveTo>
                    <a:pt x="0" y="0"/>
                  </a:moveTo>
                  <a:lnTo>
                    <a:pt x="160194" y="0"/>
                  </a:lnTo>
                  <a:lnTo>
                    <a:pt x="160194" y="150552"/>
                  </a:lnTo>
                  <a:lnTo>
                    <a:pt x="0" y="150552"/>
                  </a:lnTo>
                  <a:close/>
                </a:path>
              </a:pathLst>
            </a:custGeom>
            <a:solidFill>
              <a:srgbClr val="E88D69"/>
            </a:solidFill>
          </p:spPr>
        </p:sp>
        <p:sp>
          <p:nvSpPr>
            <p:cNvPr id="25" name="Freeform 25"/>
            <p:cNvSpPr/>
            <p:nvPr/>
          </p:nvSpPr>
          <p:spPr>
            <a:xfrm>
              <a:off x="6350" y="6350"/>
              <a:ext cx="160194" cy="150552"/>
            </a:xfrm>
            <a:custGeom>
              <a:avLst/>
              <a:gdLst/>
              <a:ahLst/>
              <a:cxnLst/>
              <a:rect l="l" t="t" r="r" b="b"/>
              <a:pathLst>
                <a:path w="160194" h="150552">
                  <a:moveTo>
                    <a:pt x="0" y="0"/>
                  </a:moveTo>
                  <a:lnTo>
                    <a:pt x="160194" y="0"/>
                  </a:lnTo>
                  <a:lnTo>
                    <a:pt x="160194" y="150552"/>
                  </a:lnTo>
                  <a:lnTo>
                    <a:pt x="0" y="150552"/>
                  </a:lnTo>
                  <a:close/>
                </a:path>
              </a:pathLst>
            </a:custGeom>
            <a:solidFill>
              <a:srgbClr val="F2BE5E"/>
            </a:solidFill>
          </p:spPr>
        </p:sp>
        <p:sp>
          <p:nvSpPr>
            <p:cNvPr id="26" name="Freeform 26"/>
            <p:cNvSpPr/>
            <p:nvPr/>
          </p:nvSpPr>
          <p:spPr>
            <a:xfrm>
              <a:off x="0" y="0"/>
              <a:ext cx="172894" cy="163252"/>
            </a:xfrm>
            <a:custGeom>
              <a:avLst/>
              <a:gdLst/>
              <a:ahLst/>
              <a:cxnLst/>
              <a:rect l="l" t="t" r="r" b="b"/>
              <a:pathLst>
                <a:path w="172894" h="163252">
                  <a:moveTo>
                    <a:pt x="172894" y="163252"/>
                  </a:moveTo>
                  <a:lnTo>
                    <a:pt x="0" y="163252"/>
                  </a:lnTo>
                  <a:lnTo>
                    <a:pt x="0" y="0"/>
                  </a:lnTo>
                  <a:lnTo>
                    <a:pt x="172894" y="0"/>
                  </a:lnTo>
                  <a:lnTo>
                    <a:pt x="172894" y="163252"/>
                  </a:lnTo>
                  <a:close/>
                  <a:moveTo>
                    <a:pt x="12700" y="150552"/>
                  </a:moveTo>
                  <a:lnTo>
                    <a:pt x="160194" y="150552"/>
                  </a:lnTo>
                  <a:lnTo>
                    <a:pt x="160194" y="12700"/>
                  </a:lnTo>
                  <a:lnTo>
                    <a:pt x="12700" y="12700"/>
                  </a:lnTo>
                  <a:lnTo>
                    <a:pt x="12700" y="150552"/>
                  </a:lnTo>
                  <a:close/>
                </a:path>
              </a:pathLst>
            </a:custGeom>
            <a:solidFill>
              <a:srgbClr val="000000"/>
            </a:solidFill>
          </p:spPr>
        </p:sp>
      </p:grpSp>
      <p:sp>
        <p:nvSpPr>
          <p:cNvPr id="27" name="TextBox 27"/>
          <p:cNvSpPr txBox="1"/>
          <p:nvPr/>
        </p:nvSpPr>
        <p:spPr>
          <a:xfrm>
            <a:off x="13211565" y="3958619"/>
            <a:ext cx="2795717" cy="573405"/>
          </a:xfrm>
          <a:prstGeom prst="rect">
            <a:avLst/>
          </a:prstGeom>
        </p:spPr>
        <p:txBody>
          <a:bodyPr lIns="0" tIns="0" rIns="0" bIns="0" rtlCol="0" anchor="t">
            <a:spAutoFit/>
          </a:bodyPr>
          <a:lstStyle/>
          <a:p>
            <a:pPr>
              <a:lnSpc>
                <a:spcPts val="4620"/>
              </a:lnSpc>
            </a:pPr>
            <a:r>
              <a:rPr lang="en-US" sz="3300">
                <a:solidFill>
                  <a:srgbClr val="000000"/>
                </a:solidFill>
                <a:latin typeface="FS Gravity"/>
              </a:rPr>
              <a:t>3.</a:t>
            </a:r>
          </a:p>
        </p:txBody>
      </p:sp>
      <p:grpSp>
        <p:nvGrpSpPr>
          <p:cNvPr id="28" name="Group 28"/>
          <p:cNvGrpSpPr/>
          <p:nvPr/>
        </p:nvGrpSpPr>
        <p:grpSpPr>
          <a:xfrm>
            <a:off x="3356686" y="746699"/>
            <a:ext cx="11870739" cy="1525282"/>
            <a:chOff x="0" y="0"/>
            <a:chExt cx="1547288" cy="198812"/>
          </a:xfrm>
        </p:grpSpPr>
        <p:sp>
          <p:nvSpPr>
            <p:cNvPr id="29" name="Freeform 29"/>
            <p:cNvSpPr/>
            <p:nvPr/>
          </p:nvSpPr>
          <p:spPr>
            <a:xfrm>
              <a:off x="48260" y="48260"/>
              <a:ext cx="1499028" cy="150552"/>
            </a:xfrm>
            <a:custGeom>
              <a:avLst/>
              <a:gdLst/>
              <a:ahLst/>
              <a:cxnLst/>
              <a:rect l="l" t="t" r="r" b="b"/>
              <a:pathLst>
                <a:path w="1499028" h="150552">
                  <a:moveTo>
                    <a:pt x="0" y="0"/>
                  </a:moveTo>
                  <a:lnTo>
                    <a:pt x="1499028" y="0"/>
                  </a:lnTo>
                  <a:lnTo>
                    <a:pt x="1499028" y="150552"/>
                  </a:lnTo>
                  <a:lnTo>
                    <a:pt x="0" y="150552"/>
                  </a:lnTo>
                  <a:close/>
                </a:path>
              </a:pathLst>
            </a:custGeom>
            <a:solidFill>
              <a:srgbClr val="E88D69"/>
            </a:solidFill>
          </p:spPr>
        </p:sp>
        <p:sp>
          <p:nvSpPr>
            <p:cNvPr id="30" name="Freeform 30"/>
            <p:cNvSpPr/>
            <p:nvPr/>
          </p:nvSpPr>
          <p:spPr>
            <a:xfrm>
              <a:off x="6350" y="6350"/>
              <a:ext cx="1499028" cy="150552"/>
            </a:xfrm>
            <a:custGeom>
              <a:avLst/>
              <a:gdLst/>
              <a:ahLst/>
              <a:cxnLst/>
              <a:rect l="l" t="t" r="r" b="b"/>
              <a:pathLst>
                <a:path w="1499028" h="150552">
                  <a:moveTo>
                    <a:pt x="0" y="0"/>
                  </a:moveTo>
                  <a:lnTo>
                    <a:pt x="1499028" y="0"/>
                  </a:lnTo>
                  <a:lnTo>
                    <a:pt x="1499028" y="150552"/>
                  </a:lnTo>
                  <a:lnTo>
                    <a:pt x="0" y="150552"/>
                  </a:lnTo>
                  <a:close/>
                </a:path>
              </a:pathLst>
            </a:custGeom>
            <a:solidFill>
              <a:srgbClr val="F2BE5E"/>
            </a:solidFill>
          </p:spPr>
        </p:sp>
        <p:sp>
          <p:nvSpPr>
            <p:cNvPr id="31" name="Freeform 31"/>
            <p:cNvSpPr/>
            <p:nvPr/>
          </p:nvSpPr>
          <p:spPr>
            <a:xfrm>
              <a:off x="0" y="0"/>
              <a:ext cx="1511728" cy="163252"/>
            </a:xfrm>
            <a:custGeom>
              <a:avLst/>
              <a:gdLst/>
              <a:ahLst/>
              <a:cxnLst/>
              <a:rect l="l" t="t" r="r" b="b"/>
              <a:pathLst>
                <a:path w="1511728" h="163252">
                  <a:moveTo>
                    <a:pt x="1511728" y="163252"/>
                  </a:moveTo>
                  <a:lnTo>
                    <a:pt x="0" y="163252"/>
                  </a:lnTo>
                  <a:lnTo>
                    <a:pt x="0" y="0"/>
                  </a:lnTo>
                  <a:lnTo>
                    <a:pt x="1511728" y="0"/>
                  </a:lnTo>
                  <a:lnTo>
                    <a:pt x="1511728" y="163252"/>
                  </a:lnTo>
                  <a:close/>
                  <a:moveTo>
                    <a:pt x="12700" y="150552"/>
                  </a:moveTo>
                  <a:lnTo>
                    <a:pt x="1499028" y="150552"/>
                  </a:lnTo>
                  <a:lnTo>
                    <a:pt x="1499028" y="12700"/>
                  </a:lnTo>
                  <a:lnTo>
                    <a:pt x="12700" y="12700"/>
                  </a:lnTo>
                  <a:lnTo>
                    <a:pt x="12700" y="150552"/>
                  </a:lnTo>
                  <a:close/>
                </a:path>
              </a:pathLst>
            </a:custGeom>
            <a:solidFill>
              <a:srgbClr val="000000"/>
            </a:solidFill>
          </p:spPr>
        </p:sp>
      </p:grpSp>
      <p:sp>
        <p:nvSpPr>
          <p:cNvPr id="32" name="TextBox 32"/>
          <p:cNvSpPr txBox="1"/>
          <p:nvPr/>
        </p:nvSpPr>
        <p:spPr>
          <a:xfrm>
            <a:off x="4501082" y="851108"/>
            <a:ext cx="10726343" cy="1001132"/>
          </a:xfrm>
          <a:prstGeom prst="rect">
            <a:avLst/>
          </a:prstGeom>
        </p:spPr>
        <p:txBody>
          <a:bodyPr lIns="0" tIns="0" rIns="0" bIns="0" rtlCol="0" anchor="t">
            <a:spAutoFit/>
          </a:bodyPr>
          <a:lstStyle/>
          <a:p>
            <a:pPr>
              <a:lnSpc>
                <a:spcPts val="8146"/>
              </a:lnSpc>
            </a:pPr>
            <a:r>
              <a:rPr lang="en-US" sz="5819">
                <a:solidFill>
                  <a:srgbClr val="000000"/>
                </a:solidFill>
                <a:latin typeface="FS Gravity"/>
              </a:rPr>
              <a:t>PROBLEM DEFINITION AND OBJECTIVE</a:t>
            </a:r>
          </a:p>
        </p:txBody>
      </p:sp>
      <p:sp>
        <p:nvSpPr>
          <p:cNvPr id="33" name="TextBox 33"/>
          <p:cNvSpPr txBox="1"/>
          <p:nvPr/>
        </p:nvSpPr>
        <p:spPr>
          <a:xfrm>
            <a:off x="849905" y="4924260"/>
            <a:ext cx="4506638" cy="4502235"/>
          </a:xfrm>
          <a:prstGeom prst="rect">
            <a:avLst/>
          </a:prstGeom>
        </p:spPr>
        <p:txBody>
          <a:bodyPr lIns="0" tIns="0" rIns="0" bIns="0" rtlCol="0" anchor="t">
            <a:spAutoFit/>
          </a:bodyPr>
          <a:lstStyle/>
          <a:p>
            <a:pPr>
              <a:lnSpc>
                <a:spcPts val="3241"/>
              </a:lnSpc>
            </a:pPr>
            <a:r>
              <a:rPr lang="en-US" sz="2493">
                <a:solidFill>
                  <a:srgbClr val="000000"/>
                </a:solidFill>
                <a:latin typeface="Aileron Heavy"/>
              </a:rPr>
              <a:t>During this covid situation, we are taking a lot of precautions to save ourselves from coronavirus, but there are high chances of carelessness which might lead to bad consequences .Also, due to the new variant omicron the situations are getting worse.</a:t>
            </a:r>
          </a:p>
          <a:p>
            <a:pPr marL="0" lvl="0" indent="0">
              <a:lnSpc>
                <a:spcPts val="3241"/>
              </a:lnSpc>
            </a:pPr>
            <a:endParaRPr lang="en-US" sz="2493">
              <a:solidFill>
                <a:srgbClr val="000000"/>
              </a:solidFill>
              <a:latin typeface="Aileron Heavy"/>
            </a:endParaRPr>
          </a:p>
        </p:txBody>
      </p:sp>
      <p:sp>
        <p:nvSpPr>
          <p:cNvPr id="34" name="TextBox 34"/>
          <p:cNvSpPr txBox="1"/>
          <p:nvPr/>
        </p:nvSpPr>
        <p:spPr>
          <a:xfrm>
            <a:off x="6645077" y="4798540"/>
            <a:ext cx="4441680" cy="4627954"/>
          </a:xfrm>
          <a:prstGeom prst="rect">
            <a:avLst/>
          </a:prstGeom>
        </p:spPr>
        <p:txBody>
          <a:bodyPr lIns="0" tIns="0" rIns="0" bIns="0" rtlCol="0" anchor="t">
            <a:spAutoFit/>
          </a:bodyPr>
          <a:lstStyle/>
          <a:p>
            <a:pPr>
              <a:lnSpc>
                <a:spcPts val="3082"/>
              </a:lnSpc>
            </a:pPr>
            <a:r>
              <a:rPr lang="en-US" sz="2370">
                <a:solidFill>
                  <a:srgbClr val="000000"/>
                </a:solidFill>
                <a:latin typeface="Aileron Heavy"/>
              </a:rPr>
              <a:t>So, we planned on making this contactless doorbell. The main objective behind this project is to reduce the further spread of the corona virus, as when someone enters our home the first thing that he/she encounters is the doorbell, and it's not always possible to sanitise everything around us.</a:t>
            </a:r>
          </a:p>
          <a:p>
            <a:pPr marL="0" lvl="0" indent="0">
              <a:lnSpc>
                <a:spcPts val="3082"/>
              </a:lnSpc>
            </a:pPr>
            <a:endParaRPr lang="en-US" sz="2370">
              <a:solidFill>
                <a:srgbClr val="000000"/>
              </a:solidFill>
              <a:latin typeface="Aileron Heavy"/>
            </a:endParaRPr>
          </a:p>
        </p:txBody>
      </p:sp>
      <p:sp>
        <p:nvSpPr>
          <p:cNvPr id="35" name="TextBox 35"/>
          <p:cNvSpPr txBox="1"/>
          <p:nvPr/>
        </p:nvSpPr>
        <p:spPr>
          <a:xfrm>
            <a:off x="12387246" y="4895685"/>
            <a:ext cx="4023066" cy="4022279"/>
          </a:xfrm>
          <a:prstGeom prst="rect">
            <a:avLst/>
          </a:prstGeom>
        </p:spPr>
        <p:txBody>
          <a:bodyPr lIns="0" tIns="0" rIns="0" bIns="0" rtlCol="0" anchor="t">
            <a:spAutoFit/>
          </a:bodyPr>
          <a:lstStyle/>
          <a:p>
            <a:pPr>
              <a:lnSpc>
                <a:spcPts val="4049"/>
              </a:lnSpc>
            </a:pPr>
            <a:r>
              <a:rPr lang="en-US" sz="2892">
                <a:solidFill>
                  <a:srgbClr val="000000"/>
                </a:solidFill>
                <a:latin typeface="Aileron Heavy"/>
              </a:rPr>
              <a:t>So, we decided to transform our traditional bell into a contactless bell, which eliminates the contact and hence reduces the chances of further spread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78" b="7778"/>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088424" y="-1877642"/>
            <a:ext cx="10234248" cy="6780189"/>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346162" y="4902547"/>
            <a:ext cx="8453438" cy="8453438"/>
          </a:xfrm>
          <a:prstGeom prst="rect">
            <a:avLst/>
          </a:prstGeom>
        </p:spPr>
      </p:pic>
      <p:grpSp>
        <p:nvGrpSpPr>
          <p:cNvPr id="5" name="Group 5"/>
          <p:cNvGrpSpPr/>
          <p:nvPr/>
        </p:nvGrpSpPr>
        <p:grpSpPr>
          <a:xfrm>
            <a:off x="1752226" y="926344"/>
            <a:ext cx="14328084" cy="8434311"/>
            <a:chOff x="0" y="0"/>
            <a:chExt cx="77663535" cy="45717097"/>
          </a:xfrm>
        </p:grpSpPr>
        <p:sp>
          <p:nvSpPr>
            <p:cNvPr id="6" name="Freeform 6"/>
            <p:cNvSpPr/>
            <p:nvPr/>
          </p:nvSpPr>
          <p:spPr>
            <a:xfrm>
              <a:off x="72390" y="72390"/>
              <a:ext cx="77518756" cy="45572318"/>
            </a:xfrm>
            <a:custGeom>
              <a:avLst/>
              <a:gdLst/>
              <a:ahLst/>
              <a:cxnLst/>
              <a:rect l="l" t="t" r="r" b="b"/>
              <a:pathLst>
                <a:path w="77518756" h="45572318">
                  <a:moveTo>
                    <a:pt x="0" y="0"/>
                  </a:moveTo>
                  <a:lnTo>
                    <a:pt x="77518756" y="0"/>
                  </a:lnTo>
                  <a:lnTo>
                    <a:pt x="77518756" y="45572318"/>
                  </a:lnTo>
                  <a:lnTo>
                    <a:pt x="0" y="45572318"/>
                  </a:lnTo>
                  <a:lnTo>
                    <a:pt x="0" y="0"/>
                  </a:lnTo>
                  <a:close/>
                </a:path>
              </a:pathLst>
            </a:custGeom>
            <a:solidFill>
              <a:srgbClr val="F8CDA2"/>
            </a:solidFill>
          </p:spPr>
        </p:sp>
        <p:sp>
          <p:nvSpPr>
            <p:cNvPr id="7" name="Freeform 7"/>
            <p:cNvSpPr/>
            <p:nvPr/>
          </p:nvSpPr>
          <p:spPr>
            <a:xfrm>
              <a:off x="0" y="0"/>
              <a:ext cx="77663532" cy="45717098"/>
            </a:xfrm>
            <a:custGeom>
              <a:avLst/>
              <a:gdLst/>
              <a:ahLst/>
              <a:cxnLst/>
              <a:rect l="l" t="t" r="r" b="b"/>
              <a:pathLst>
                <a:path w="77663532" h="45717098">
                  <a:moveTo>
                    <a:pt x="77518754" y="45572316"/>
                  </a:moveTo>
                  <a:lnTo>
                    <a:pt x="77663532" y="45572316"/>
                  </a:lnTo>
                  <a:lnTo>
                    <a:pt x="77663532" y="45717098"/>
                  </a:lnTo>
                  <a:lnTo>
                    <a:pt x="77518754" y="45717098"/>
                  </a:lnTo>
                  <a:lnTo>
                    <a:pt x="77518754" y="45572316"/>
                  </a:lnTo>
                  <a:close/>
                  <a:moveTo>
                    <a:pt x="0" y="144780"/>
                  </a:moveTo>
                  <a:lnTo>
                    <a:pt x="144780" y="144780"/>
                  </a:lnTo>
                  <a:lnTo>
                    <a:pt x="144780" y="45572319"/>
                  </a:lnTo>
                  <a:lnTo>
                    <a:pt x="0" y="45572319"/>
                  </a:lnTo>
                  <a:lnTo>
                    <a:pt x="0" y="144780"/>
                  </a:lnTo>
                  <a:close/>
                  <a:moveTo>
                    <a:pt x="0" y="45572319"/>
                  </a:moveTo>
                  <a:lnTo>
                    <a:pt x="144780" y="45572319"/>
                  </a:lnTo>
                  <a:lnTo>
                    <a:pt x="144780" y="45717098"/>
                  </a:lnTo>
                  <a:lnTo>
                    <a:pt x="0" y="45717098"/>
                  </a:lnTo>
                  <a:lnTo>
                    <a:pt x="0" y="45572316"/>
                  </a:lnTo>
                  <a:close/>
                  <a:moveTo>
                    <a:pt x="77518754" y="144780"/>
                  </a:moveTo>
                  <a:lnTo>
                    <a:pt x="77663532" y="144780"/>
                  </a:lnTo>
                  <a:lnTo>
                    <a:pt x="77663532" y="45572319"/>
                  </a:lnTo>
                  <a:lnTo>
                    <a:pt x="77518754" y="45572319"/>
                  </a:lnTo>
                  <a:lnTo>
                    <a:pt x="77518754" y="144780"/>
                  </a:lnTo>
                  <a:close/>
                  <a:moveTo>
                    <a:pt x="144780" y="45572316"/>
                  </a:moveTo>
                  <a:lnTo>
                    <a:pt x="77518754" y="45572316"/>
                  </a:lnTo>
                  <a:lnTo>
                    <a:pt x="77518754" y="45717098"/>
                  </a:lnTo>
                  <a:lnTo>
                    <a:pt x="144780" y="45717098"/>
                  </a:lnTo>
                  <a:lnTo>
                    <a:pt x="144780" y="45572316"/>
                  </a:lnTo>
                  <a:close/>
                  <a:moveTo>
                    <a:pt x="77518754" y="0"/>
                  </a:moveTo>
                  <a:lnTo>
                    <a:pt x="77663532" y="0"/>
                  </a:lnTo>
                  <a:lnTo>
                    <a:pt x="77663532" y="144780"/>
                  </a:lnTo>
                  <a:lnTo>
                    <a:pt x="77518754" y="144780"/>
                  </a:lnTo>
                  <a:lnTo>
                    <a:pt x="77518754" y="0"/>
                  </a:lnTo>
                  <a:close/>
                  <a:moveTo>
                    <a:pt x="0" y="0"/>
                  </a:moveTo>
                  <a:lnTo>
                    <a:pt x="144780" y="0"/>
                  </a:lnTo>
                  <a:lnTo>
                    <a:pt x="144780" y="144780"/>
                  </a:lnTo>
                  <a:lnTo>
                    <a:pt x="0" y="144780"/>
                  </a:lnTo>
                  <a:lnTo>
                    <a:pt x="0" y="0"/>
                  </a:lnTo>
                  <a:close/>
                  <a:moveTo>
                    <a:pt x="144780" y="0"/>
                  </a:moveTo>
                  <a:lnTo>
                    <a:pt x="77518754" y="0"/>
                  </a:lnTo>
                  <a:lnTo>
                    <a:pt x="77518754" y="144780"/>
                  </a:lnTo>
                  <a:lnTo>
                    <a:pt x="144780" y="144780"/>
                  </a:lnTo>
                  <a:lnTo>
                    <a:pt x="144780" y="0"/>
                  </a:lnTo>
                  <a:close/>
                </a:path>
              </a:pathLst>
            </a:custGeom>
            <a:solidFill>
              <a:srgbClr val="000000"/>
            </a:solidFill>
          </p:spPr>
        </p:sp>
      </p:grpSp>
      <p:grpSp>
        <p:nvGrpSpPr>
          <p:cNvPr id="8" name="Group 8"/>
          <p:cNvGrpSpPr/>
          <p:nvPr/>
        </p:nvGrpSpPr>
        <p:grpSpPr>
          <a:xfrm>
            <a:off x="6882856" y="1472432"/>
            <a:ext cx="9197454" cy="1240312"/>
            <a:chOff x="0" y="0"/>
            <a:chExt cx="1474281" cy="198812"/>
          </a:xfrm>
        </p:grpSpPr>
        <p:sp>
          <p:nvSpPr>
            <p:cNvPr id="9" name="Freeform 9"/>
            <p:cNvSpPr/>
            <p:nvPr/>
          </p:nvSpPr>
          <p:spPr>
            <a:xfrm>
              <a:off x="48260" y="48260"/>
              <a:ext cx="1426021" cy="150552"/>
            </a:xfrm>
            <a:custGeom>
              <a:avLst/>
              <a:gdLst/>
              <a:ahLst/>
              <a:cxnLst/>
              <a:rect l="l" t="t" r="r" b="b"/>
              <a:pathLst>
                <a:path w="1426021" h="150552">
                  <a:moveTo>
                    <a:pt x="0" y="0"/>
                  </a:moveTo>
                  <a:lnTo>
                    <a:pt x="1426021" y="0"/>
                  </a:lnTo>
                  <a:lnTo>
                    <a:pt x="1426021" y="150552"/>
                  </a:lnTo>
                  <a:lnTo>
                    <a:pt x="0" y="150552"/>
                  </a:lnTo>
                  <a:close/>
                </a:path>
              </a:pathLst>
            </a:custGeom>
            <a:solidFill>
              <a:srgbClr val="E88D69"/>
            </a:solidFill>
          </p:spPr>
        </p:sp>
        <p:sp>
          <p:nvSpPr>
            <p:cNvPr id="10" name="Freeform 10"/>
            <p:cNvSpPr/>
            <p:nvPr/>
          </p:nvSpPr>
          <p:spPr>
            <a:xfrm>
              <a:off x="6350" y="6350"/>
              <a:ext cx="1426021" cy="150552"/>
            </a:xfrm>
            <a:custGeom>
              <a:avLst/>
              <a:gdLst/>
              <a:ahLst/>
              <a:cxnLst/>
              <a:rect l="l" t="t" r="r" b="b"/>
              <a:pathLst>
                <a:path w="1426021" h="150552">
                  <a:moveTo>
                    <a:pt x="0" y="0"/>
                  </a:moveTo>
                  <a:lnTo>
                    <a:pt x="1426021" y="0"/>
                  </a:lnTo>
                  <a:lnTo>
                    <a:pt x="1426021" y="150552"/>
                  </a:lnTo>
                  <a:lnTo>
                    <a:pt x="0" y="150552"/>
                  </a:lnTo>
                  <a:close/>
                </a:path>
              </a:pathLst>
            </a:custGeom>
            <a:solidFill>
              <a:srgbClr val="F2BE5E"/>
            </a:solidFill>
          </p:spPr>
        </p:sp>
        <p:sp>
          <p:nvSpPr>
            <p:cNvPr id="11" name="Freeform 11"/>
            <p:cNvSpPr/>
            <p:nvPr/>
          </p:nvSpPr>
          <p:spPr>
            <a:xfrm>
              <a:off x="0" y="0"/>
              <a:ext cx="1438721" cy="163252"/>
            </a:xfrm>
            <a:custGeom>
              <a:avLst/>
              <a:gdLst/>
              <a:ahLst/>
              <a:cxnLst/>
              <a:rect l="l" t="t" r="r" b="b"/>
              <a:pathLst>
                <a:path w="1438721" h="163252">
                  <a:moveTo>
                    <a:pt x="1438721" y="163252"/>
                  </a:moveTo>
                  <a:lnTo>
                    <a:pt x="0" y="163252"/>
                  </a:lnTo>
                  <a:lnTo>
                    <a:pt x="0" y="0"/>
                  </a:lnTo>
                  <a:lnTo>
                    <a:pt x="1438721" y="0"/>
                  </a:lnTo>
                  <a:lnTo>
                    <a:pt x="1438721" y="163252"/>
                  </a:lnTo>
                  <a:close/>
                  <a:moveTo>
                    <a:pt x="12700" y="150552"/>
                  </a:moveTo>
                  <a:lnTo>
                    <a:pt x="1426021" y="150552"/>
                  </a:lnTo>
                  <a:lnTo>
                    <a:pt x="1426021" y="12700"/>
                  </a:lnTo>
                  <a:lnTo>
                    <a:pt x="12700" y="12700"/>
                  </a:lnTo>
                  <a:lnTo>
                    <a:pt x="12700" y="150552"/>
                  </a:lnTo>
                  <a:close/>
                </a:path>
              </a:pathLst>
            </a:custGeom>
            <a:solidFill>
              <a:srgbClr val="000000"/>
            </a:solidFill>
          </p:spPr>
        </p:sp>
      </p:grpSp>
      <p:grpSp>
        <p:nvGrpSpPr>
          <p:cNvPr id="12" name="Group 12"/>
          <p:cNvGrpSpPr/>
          <p:nvPr/>
        </p:nvGrpSpPr>
        <p:grpSpPr>
          <a:xfrm>
            <a:off x="2027084" y="3345116"/>
            <a:ext cx="4374434" cy="5208953"/>
            <a:chOff x="0" y="0"/>
            <a:chExt cx="23711055" cy="28234457"/>
          </a:xfrm>
        </p:grpSpPr>
        <p:sp>
          <p:nvSpPr>
            <p:cNvPr id="13" name="Freeform 13"/>
            <p:cNvSpPr/>
            <p:nvPr/>
          </p:nvSpPr>
          <p:spPr>
            <a:xfrm>
              <a:off x="72390" y="72390"/>
              <a:ext cx="23566276" cy="28089677"/>
            </a:xfrm>
            <a:custGeom>
              <a:avLst/>
              <a:gdLst/>
              <a:ahLst/>
              <a:cxnLst/>
              <a:rect l="l" t="t" r="r" b="b"/>
              <a:pathLst>
                <a:path w="23566276" h="28089677">
                  <a:moveTo>
                    <a:pt x="0" y="0"/>
                  </a:moveTo>
                  <a:lnTo>
                    <a:pt x="23566276" y="0"/>
                  </a:lnTo>
                  <a:lnTo>
                    <a:pt x="23566276" y="28089677"/>
                  </a:lnTo>
                  <a:lnTo>
                    <a:pt x="0" y="28089677"/>
                  </a:lnTo>
                  <a:lnTo>
                    <a:pt x="0" y="0"/>
                  </a:lnTo>
                  <a:close/>
                </a:path>
              </a:pathLst>
            </a:custGeom>
            <a:solidFill>
              <a:srgbClr val="F6ECD5"/>
            </a:solidFill>
          </p:spPr>
        </p:sp>
        <p:sp>
          <p:nvSpPr>
            <p:cNvPr id="14" name="Freeform 14"/>
            <p:cNvSpPr/>
            <p:nvPr/>
          </p:nvSpPr>
          <p:spPr>
            <a:xfrm>
              <a:off x="0" y="0"/>
              <a:ext cx="23711055" cy="28234456"/>
            </a:xfrm>
            <a:custGeom>
              <a:avLst/>
              <a:gdLst/>
              <a:ahLst/>
              <a:cxnLst/>
              <a:rect l="l" t="t" r="r" b="b"/>
              <a:pathLst>
                <a:path w="23711055" h="28234456">
                  <a:moveTo>
                    <a:pt x="23566275" y="28089678"/>
                  </a:moveTo>
                  <a:lnTo>
                    <a:pt x="23711055" y="28089678"/>
                  </a:lnTo>
                  <a:lnTo>
                    <a:pt x="23711055" y="28234456"/>
                  </a:lnTo>
                  <a:lnTo>
                    <a:pt x="23566275" y="28234456"/>
                  </a:lnTo>
                  <a:lnTo>
                    <a:pt x="23566275" y="28089678"/>
                  </a:lnTo>
                  <a:close/>
                  <a:moveTo>
                    <a:pt x="0" y="144780"/>
                  </a:moveTo>
                  <a:lnTo>
                    <a:pt x="144780" y="144780"/>
                  </a:lnTo>
                  <a:lnTo>
                    <a:pt x="144780" y="28089678"/>
                  </a:lnTo>
                  <a:lnTo>
                    <a:pt x="0" y="28089678"/>
                  </a:lnTo>
                  <a:lnTo>
                    <a:pt x="0" y="144780"/>
                  </a:lnTo>
                  <a:close/>
                  <a:moveTo>
                    <a:pt x="0" y="28089678"/>
                  </a:moveTo>
                  <a:lnTo>
                    <a:pt x="144780" y="28089678"/>
                  </a:lnTo>
                  <a:lnTo>
                    <a:pt x="144780" y="28234456"/>
                  </a:lnTo>
                  <a:lnTo>
                    <a:pt x="0" y="28234456"/>
                  </a:lnTo>
                  <a:lnTo>
                    <a:pt x="0" y="28089678"/>
                  </a:lnTo>
                  <a:close/>
                  <a:moveTo>
                    <a:pt x="23566275" y="144780"/>
                  </a:moveTo>
                  <a:lnTo>
                    <a:pt x="23711055" y="144780"/>
                  </a:lnTo>
                  <a:lnTo>
                    <a:pt x="23711055" y="28089678"/>
                  </a:lnTo>
                  <a:lnTo>
                    <a:pt x="23566275" y="28089678"/>
                  </a:lnTo>
                  <a:lnTo>
                    <a:pt x="23566275" y="144780"/>
                  </a:lnTo>
                  <a:close/>
                  <a:moveTo>
                    <a:pt x="144780" y="28089678"/>
                  </a:moveTo>
                  <a:lnTo>
                    <a:pt x="23566275" y="28089678"/>
                  </a:lnTo>
                  <a:lnTo>
                    <a:pt x="23566275" y="28234456"/>
                  </a:lnTo>
                  <a:lnTo>
                    <a:pt x="144780" y="28234456"/>
                  </a:lnTo>
                  <a:lnTo>
                    <a:pt x="144780" y="28089678"/>
                  </a:lnTo>
                  <a:close/>
                  <a:moveTo>
                    <a:pt x="23566275" y="0"/>
                  </a:moveTo>
                  <a:lnTo>
                    <a:pt x="23711055" y="0"/>
                  </a:lnTo>
                  <a:lnTo>
                    <a:pt x="23711055" y="144780"/>
                  </a:lnTo>
                  <a:lnTo>
                    <a:pt x="23566275" y="144780"/>
                  </a:lnTo>
                  <a:lnTo>
                    <a:pt x="23566275" y="0"/>
                  </a:lnTo>
                  <a:close/>
                  <a:moveTo>
                    <a:pt x="0" y="0"/>
                  </a:moveTo>
                  <a:lnTo>
                    <a:pt x="144780" y="0"/>
                  </a:lnTo>
                  <a:lnTo>
                    <a:pt x="144780" y="144780"/>
                  </a:lnTo>
                  <a:lnTo>
                    <a:pt x="0" y="144780"/>
                  </a:lnTo>
                  <a:lnTo>
                    <a:pt x="0" y="0"/>
                  </a:lnTo>
                  <a:close/>
                  <a:moveTo>
                    <a:pt x="144780" y="0"/>
                  </a:moveTo>
                  <a:lnTo>
                    <a:pt x="23566275" y="0"/>
                  </a:lnTo>
                  <a:lnTo>
                    <a:pt x="23566275" y="144780"/>
                  </a:lnTo>
                  <a:lnTo>
                    <a:pt x="144780" y="144780"/>
                  </a:lnTo>
                  <a:lnTo>
                    <a:pt x="144780" y="0"/>
                  </a:lnTo>
                  <a:close/>
                </a:path>
              </a:pathLst>
            </a:custGeom>
            <a:solidFill>
              <a:srgbClr val="000000"/>
            </a:solidFill>
          </p:spPr>
        </p:sp>
      </p:grpSp>
      <p:grpSp>
        <p:nvGrpSpPr>
          <p:cNvPr id="15" name="Group 15"/>
          <p:cNvGrpSpPr/>
          <p:nvPr/>
        </p:nvGrpSpPr>
        <p:grpSpPr>
          <a:xfrm>
            <a:off x="11479544" y="3345116"/>
            <a:ext cx="4374434" cy="5208953"/>
            <a:chOff x="0" y="0"/>
            <a:chExt cx="23711055" cy="28234457"/>
          </a:xfrm>
        </p:grpSpPr>
        <p:sp>
          <p:nvSpPr>
            <p:cNvPr id="16" name="Freeform 16"/>
            <p:cNvSpPr/>
            <p:nvPr/>
          </p:nvSpPr>
          <p:spPr>
            <a:xfrm>
              <a:off x="72390" y="72390"/>
              <a:ext cx="23566276" cy="28089677"/>
            </a:xfrm>
            <a:custGeom>
              <a:avLst/>
              <a:gdLst/>
              <a:ahLst/>
              <a:cxnLst/>
              <a:rect l="l" t="t" r="r" b="b"/>
              <a:pathLst>
                <a:path w="23566276" h="28089677">
                  <a:moveTo>
                    <a:pt x="0" y="0"/>
                  </a:moveTo>
                  <a:lnTo>
                    <a:pt x="23566276" y="0"/>
                  </a:lnTo>
                  <a:lnTo>
                    <a:pt x="23566276" y="28089677"/>
                  </a:lnTo>
                  <a:lnTo>
                    <a:pt x="0" y="28089677"/>
                  </a:lnTo>
                  <a:lnTo>
                    <a:pt x="0" y="0"/>
                  </a:lnTo>
                  <a:close/>
                </a:path>
              </a:pathLst>
            </a:custGeom>
            <a:solidFill>
              <a:srgbClr val="F6ECD5"/>
            </a:solidFill>
          </p:spPr>
        </p:sp>
        <p:sp>
          <p:nvSpPr>
            <p:cNvPr id="17" name="Freeform 17"/>
            <p:cNvSpPr/>
            <p:nvPr/>
          </p:nvSpPr>
          <p:spPr>
            <a:xfrm>
              <a:off x="0" y="0"/>
              <a:ext cx="23711055" cy="28234456"/>
            </a:xfrm>
            <a:custGeom>
              <a:avLst/>
              <a:gdLst/>
              <a:ahLst/>
              <a:cxnLst/>
              <a:rect l="l" t="t" r="r" b="b"/>
              <a:pathLst>
                <a:path w="23711055" h="28234456">
                  <a:moveTo>
                    <a:pt x="23566275" y="28089678"/>
                  </a:moveTo>
                  <a:lnTo>
                    <a:pt x="23711055" y="28089678"/>
                  </a:lnTo>
                  <a:lnTo>
                    <a:pt x="23711055" y="28234456"/>
                  </a:lnTo>
                  <a:lnTo>
                    <a:pt x="23566275" y="28234456"/>
                  </a:lnTo>
                  <a:lnTo>
                    <a:pt x="23566275" y="28089678"/>
                  </a:lnTo>
                  <a:close/>
                  <a:moveTo>
                    <a:pt x="0" y="144780"/>
                  </a:moveTo>
                  <a:lnTo>
                    <a:pt x="144780" y="144780"/>
                  </a:lnTo>
                  <a:lnTo>
                    <a:pt x="144780" y="28089678"/>
                  </a:lnTo>
                  <a:lnTo>
                    <a:pt x="0" y="28089678"/>
                  </a:lnTo>
                  <a:lnTo>
                    <a:pt x="0" y="144780"/>
                  </a:lnTo>
                  <a:close/>
                  <a:moveTo>
                    <a:pt x="0" y="28089678"/>
                  </a:moveTo>
                  <a:lnTo>
                    <a:pt x="144780" y="28089678"/>
                  </a:lnTo>
                  <a:lnTo>
                    <a:pt x="144780" y="28234456"/>
                  </a:lnTo>
                  <a:lnTo>
                    <a:pt x="0" y="28234456"/>
                  </a:lnTo>
                  <a:lnTo>
                    <a:pt x="0" y="28089678"/>
                  </a:lnTo>
                  <a:close/>
                  <a:moveTo>
                    <a:pt x="23566275" y="144780"/>
                  </a:moveTo>
                  <a:lnTo>
                    <a:pt x="23711055" y="144780"/>
                  </a:lnTo>
                  <a:lnTo>
                    <a:pt x="23711055" y="28089678"/>
                  </a:lnTo>
                  <a:lnTo>
                    <a:pt x="23566275" y="28089678"/>
                  </a:lnTo>
                  <a:lnTo>
                    <a:pt x="23566275" y="144780"/>
                  </a:lnTo>
                  <a:close/>
                  <a:moveTo>
                    <a:pt x="144780" y="28089678"/>
                  </a:moveTo>
                  <a:lnTo>
                    <a:pt x="23566275" y="28089678"/>
                  </a:lnTo>
                  <a:lnTo>
                    <a:pt x="23566275" y="28234456"/>
                  </a:lnTo>
                  <a:lnTo>
                    <a:pt x="144780" y="28234456"/>
                  </a:lnTo>
                  <a:lnTo>
                    <a:pt x="144780" y="28089678"/>
                  </a:lnTo>
                  <a:close/>
                  <a:moveTo>
                    <a:pt x="23566275" y="0"/>
                  </a:moveTo>
                  <a:lnTo>
                    <a:pt x="23711055" y="0"/>
                  </a:lnTo>
                  <a:lnTo>
                    <a:pt x="23711055" y="144780"/>
                  </a:lnTo>
                  <a:lnTo>
                    <a:pt x="23566275" y="144780"/>
                  </a:lnTo>
                  <a:lnTo>
                    <a:pt x="23566275" y="0"/>
                  </a:lnTo>
                  <a:close/>
                  <a:moveTo>
                    <a:pt x="0" y="0"/>
                  </a:moveTo>
                  <a:lnTo>
                    <a:pt x="144780" y="0"/>
                  </a:lnTo>
                  <a:lnTo>
                    <a:pt x="144780" y="144780"/>
                  </a:lnTo>
                  <a:lnTo>
                    <a:pt x="0" y="144780"/>
                  </a:lnTo>
                  <a:lnTo>
                    <a:pt x="0" y="0"/>
                  </a:lnTo>
                  <a:close/>
                  <a:moveTo>
                    <a:pt x="144780" y="0"/>
                  </a:moveTo>
                  <a:lnTo>
                    <a:pt x="23566275" y="0"/>
                  </a:lnTo>
                  <a:lnTo>
                    <a:pt x="23566275" y="144780"/>
                  </a:lnTo>
                  <a:lnTo>
                    <a:pt x="144780" y="144780"/>
                  </a:lnTo>
                  <a:lnTo>
                    <a:pt x="144780" y="0"/>
                  </a:lnTo>
                  <a:close/>
                </a:path>
              </a:pathLst>
            </a:custGeom>
            <a:solidFill>
              <a:srgbClr val="000000"/>
            </a:solidFill>
          </p:spPr>
        </p:sp>
      </p:grpSp>
      <p:grpSp>
        <p:nvGrpSpPr>
          <p:cNvPr id="18" name="Group 18"/>
          <p:cNvGrpSpPr/>
          <p:nvPr/>
        </p:nvGrpSpPr>
        <p:grpSpPr>
          <a:xfrm>
            <a:off x="6729051" y="3345116"/>
            <a:ext cx="4374434" cy="5208953"/>
            <a:chOff x="0" y="0"/>
            <a:chExt cx="23711055" cy="28234457"/>
          </a:xfrm>
        </p:grpSpPr>
        <p:sp>
          <p:nvSpPr>
            <p:cNvPr id="19" name="Freeform 19"/>
            <p:cNvSpPr/>
            <p:nvPr/>
          </p:nvSpPr>
          <p:spPr>
            <a:xfrm>
              <a:off x="72390" y="72390"/>
              <a:ext cx="23566276" cy="28089677"/>
            </a:xfrm>
            <a:custGeom>
              <a:avLst/>
              <a:gdLst/>
              <a:ahLst/>
              <a:cxnLst/>
              <a:rect l="l" t="t" r="r" b="b"/>
              <a:pathLst>
                <a:path w="23566276" h="28089677">
                  <a:moveTo>
                    <a:pt x="0" y="0"/>
                  </a:moveTo>
                  <a:lnTo>
                    <a:pt x="23566276" y="0"/>
                  </a:lnTo>
                  <a:lnTo>
                    <a:pt x="23566276" y="28089677"/>
                  </a:lnTo>
                  <a:lnTo>
                    <a:pt x="0" y="28089677"/>
                  </a:lnTo>
                  <a:lnTo>
                    <a:pt x="0" y="0"/>
                  </a:lnTo>
                  <a:close/>
                </a:path>
              </a:pathLst>
            </a:custGeom>
            <a:solidFill>
              <a:srgbClr val="F6ECD5"/>
            </a:solidFill>
          </p:spPr>
        </p:sp>
        <p:sp>
          <p:nvSpPr>
            <p:cNvPr id="20" name="Freeform 20"/>
            <p:cNvSpPr/>
            <p:nvPr/>
          </p:nvSpPr>
          <p:spPr>
            <a:xfrm>
              <a:off x="0" y="0"/>
              <a:ext cx="23711055" cy="28234456"/>
            </a:xfrm>
            <a:custGeom>
              <a:avLst/>
              <a:gdLst/>
              <a:ahLst/>
              <a:cxnLst/>
              <a:rect l="l" t="t" r="r" b="b"/>
              <a:pathLst>
                <a:path w="23711055" h="28234456">
                  <a:moveTo>
                    <a:pt x="23566275" y="28089678"/>
                  </a:moveTo>
                  <a:lnTo>
                    <a:pt x="23711055" y="28089678"/>
                  </a:lnTo>
                  <a:lnTo>
                    <a:pt x="23711055" y="28234456"/>
                  </a:lnTo>
                  <a:lnTo>
                    <a:pt x="23566275" y="28234456"/>
                  </a:lnTo>
                  <a:lnTo>
                    <a:pt x="23566275" y="28089678"/>
                  </a:lnTo>
                  <a:close/>
                  <a:moveTo>
                    <a:pt x="0" y="144780"/>
                  </a:moveTo>
                  <a:lnTo>
                    <a:pt x="144780" y="144780"/>
                  </a:lnTo>
                  <a:lnTo>
                    <a:pt x="144780" y="28089678"/>
                  </a:lnTo>
                  <a:lnTo>
                    <a:pt x="0" y="28089678"/>
                  </a:lnTo>
                  <a:lnTo>
                    <a:pt x="0" y="144780"/>
                  </a:lnTo>
                  <a:close/>
                  <a:moveTo>
                    <a:pt x="0" y="28089678"/>
                  </a:moveTo>
                  <a:lnTo>
                    <a:pt x="144780" y="28089678"/>
                  </a:lnTo>
                  <a:lnTo>
                    <a:pt x="144780" y="28234456"/>
                  </a:lnTo>
                  <a:lnTo>
                    <a:pt x="0" y="28234456"/>
                  </a:lnTo>
                  <a:lnTo>
                    <a:pt x="0" y="28089678"/>
                  </a:lnTo>
                  <a:close/>
                  <a:moveTo>
                    <a:pt x="23566275" y="144780"/>
                  </a:moveTo>
                  <a:lnTo>
                    <a:pt x="23711055" y="144780"/>
                  </a:lnTo>
                  <a:lnTo>
                    <a:pt x="23711055" y="28089678"/>
                  </a:lnTo>
                  <a:lnTo>
                    <a:pt x="23566275" y="28089678"/>
                  </a:lnTo>
                  <a:lnTo>
                    <a:pt x="23566275" y="144780"/>
                  </a:lnTo>
                  <a:close/>
                  <a:moveTo>
                    <a:pt x="144780" y="28089678"/>
                  </a:moveTo>
                  <a:lnTo>
                    <a:pt x="23566275" y="28089678"/>
                  </a:lnTo>
                  <a:lnTo>
                    <a:pt x="23566275" y="28234456"/>
                  </a:lnTo>
                  <a:lnTo>
                    <a:pt x="144780" y="28234456"/>
                  </a:lnTo>
                  <a:lnTo>
                    <a:pt x="144780" y="28089678"/>
                  </a:lnTo>
                  <a:close/>
                  <a:moveTo>
                    <a:pt x="23566275" y="0"/>
                  </a:moveTo>
                  <a:lnTo>
                    <a:pt x="23711055" y="0"/>
                  </a:lnTo>
                  <a:lnTo>
                    <a:pt x="23711055" y="144780"/>
                  </a:lnTo>
                  <a:lnTo>
                    <a:pt x="23566275" y="144780"/>
                  </a:lnTo>
                  <a:lnTo>
                    <a:pt x="23566275" y="0"/>
                  </a:lnTo>
                  <a:close/>
                  <a:moveTo>
                    <a:pt x="0" y="0"/>
                  </a:moveTo>
                  <a:lnTo>
                    <a:pt x="144780" y="0"/>
                  </a:lnTo>
                  <a:lnTo>
                    <a:pt x="144780" y="144780"/>
                  </a:lnTo>
                  <a:lnTo>
                    <a:pt x="0" y="144780"/>
                  </a:lnTo>
                  <a:lnTo>
                    <a:pt x="0" y="0"/>
                  </a:lnTo>
                  <a:close/>
                  <a:moveTo>
                    <a:pt x="144780" y="0"/>
                  </a:moveTo>
                  <a:lnTo>
                    <a:pt x="23566275" y="0"/>
                  </a:lnTo>
                  <a:lnTo>
                    <a:pt x="23566275" y="144780"/>
                  </a:lnTo>
                  <a:lnTo>
                    <a:pt x="144780" y="144780"/>
                  </a:lnTo>
                  <a:lnTo>
                    <a:pt x="144780" y="0"/>
                  </a:lnTo>
                  <a:close/>
                </a:path>
              </a:pathLst>
            </a:custGeom>
            <a:solidFill>
              <a:srgbClr val="000000"/>
            </a:solidFill>
          </p:spPr>
        </p:sp>
      </p:grpSp>
      <p:pic>
        <p:nvPicPr>
          <p:cNvPr id="21" name="Picture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974986" y="8417990"/>
            <a:ext cx="4909632" cy="6000662"/>
          </a:xfrm>
          <a:prstGeom prst="rect">
            <a:avLst/>
          </a:prstGeom>
        </p:spPr>
      </p:pic>
      <p:pic>
        <p:nvPicPr>
          <p:cNvPr id="22" name="Picture 2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748943" y="340942"/>
            <a:ext cx="1020714" cy="337764"/>
          </a:xfrm>
          <a:prstGeom prst="rect">
            <a:avLst/>
          </a:prstGeom>
        </p:spPr>
      </p:pic>
      <p:pic>
        <p:nvPicPr>
          <p:cNvPr id="23" name="Picture 23"/>
          <p:cNvPicPr>
            <a:picLocks noChangeAspect="1"/>
          </p:cNvPicPr>
          <p:nvPr/>
        </p:nvPicPr>
        <p:blipFill>
          <a:blip r:embed="rId11"/>
          <a:srcRect l="7451"/>
          <a:stretch>
            <a:fillRect/>
          </a:stretch>
        </p:blipFill>
        <p:spPr>
          <a:xfrm>
            <a:off x="7806522" y="3851870"/>
            <a:ext cx="2219491" cy="2101355"/>
          </a:xfrm>
          <a:prstGeom prst="rect">
            <a:avLst/>
          </a:prstGeom>
        </p:spPr>
      </p:pic>
      <p:pic>
        <p:nvPicPr>
          <p:cNvPr id="24" name="Picture 24"/>
          <p:cNvPicPr>
            <a:picLocks noChangeAspect="1"/>
          </p:cNvPicPr>
          <p:nvPr/>
        </p:nvPicPr>
        <p:blipFill>
          <a:blip r:embed="rId12"/>
          <a:srcRect/>
          <a:stretch>
            <a:fillRect/>
          </a:stretch>
        </p:blipFill>
        <p:spPr>
          <a:xfrm>
            <a:off x="2832828" y="4322735"/>
            <a:ext cx="2564268" cy="2425409"/>
          </a:xfrm>
          <a:prstGeom prst="rect">
            <a:avLst/>
          </a:prstGeom>
        </p:spPr>
      </p:pic>
      <p:pic>
        <p:nvPicPr>
          <p:cNvPr id="25" name="Picture 25"/>
          <p:cNvPicPr>
            <a:picLocks noChangeAspect="1"/>
          </p:cNvPicPr>
          <p:nvPr/>
        </p:nvPicPr>
        <p:blipFill>
          <a:blip r:embed="rId13"/>
          <a:srcRect t="3556" b="3556"/>
          <a:stretch>
            <a:fillRect/>
          </a:stretch>
        </p:blipFill>
        <p:spPr>
          <a:xfrm>
            <a:off x="7806522" y="6348210"/>
            <a:ext cx="2072112" cy="1752170"/>
          </a:xfrm>
          <a:prstGeom prst="rect">
            <a:avLst/>
          </a:prstGeom>
        </p:spPr>
      </p:pic>
      <p:pic>
        <p:nvPicPr>
          <p:cNvPr id="26" name="Picture 26"/>
          <p:cNvPicPr>
            <a:picLocks noChangeAspect="1"/>
          </p:cNvPicPr>
          <p:nvPr/>
        </p:nvPicPr>
        <p:blipFill>
          <a:blip r:embed="rId14"/>
          <a:srcRect r="118"/>
          <a:stretch>
            <a:fillRect/>
          </a:stretch>
        </p:blipFill>
        <p:spPr>
          <a:xfrm>
            <a:off x="14942906" y="4229032"/>
            <a:ext cx="664044" cy="569855"/>
          </a:xfrm>
          <a:prstGeom prst="rect">
            <a:avLst/>
          </a:prstGeom>
        </p:spPr>
      </p:pic>
      <p:pic>
        <p:nvPicPr>
          <p:cNvPr id="27" name="Picture 27"/>
          <p:cNvPicPr>
            <a:picLocks noChangeAspect="1"/>
          </p:cNvPicPr>
          <p:nvPr/>
        </p:nvPicPr>
        <p:blipFill>
          <a:blip r:embed="rId15"/>
          <a:srcRect/>
          <a:stretch>
            <a:fillRect/>
          </a:stretch>
        </p:blipFill>
        <p:spPr>
          <a:xfrm>
            <a:off x="14620817" y="4960506"/>
            <a:ext cx="644178" cy="644178"/>
          </a:xfrm>
          <a:prstGeom prst="rect">
            <a:avLst/>
          </a:prstGeom>
        </p:spPr>
      </p:pic>
      <p:pic>
        <p:nvPicPr>
          <p:cNvPr id="28" name="Picture 28"/>
          <p:cNvPicPr>
            <a:picLocks noChangeAspect="1"/>
          </p:cNvPicPr>
          <p:nvPr/>
        </p:nvPicPr>
        <p:blipFill>
          <a:blip r:embed="rId16"/>
          <a:srcRect/>
          <a:stretch>
            <a:fillRect/>
          </a:stretch>
        </p:blipFill>
        <p:spPr>
          <a:xfrm>
            <a:off x="14023512" y="5632288"/>
            <a:ext cx="597305" cy="597305"/>
          </a:xfrm>
          <a:prstGeom prst="rect">
            <a:avLst/>
          </a:prstGeom>
        </p:spPr>
      </p:pic>
      <p:pic>
        <p:nvPicPr>
          <p:cNvPr id="29" name="Picture 29"/>
          <p:cNvPicPr>
            <a:picLocks noChangeAspect="1"/>
          </p:cNvPicPr>
          <p:nvPr/>
        </p:nvPicPr>
        <p:blipFill>
          <a:blip r:embed="rId17"/>
          <a:srcRect/>
          <a:stretch>
            <a:fillRect/>
          </a:stretch>
        </p:blipFill>
        <p:spPr>
          <a:xfrm>
            <a:off x="13201194" y="6184318"/>
            <a:ext cx="558981" cy="558981"/>
          </a:xfrm>
          <a:prstGeom prst="rect">
            <a:avLst/>
          </a:prstGeom>
        </p:spPr>
      </p:pic>
      <p:pic>
        <p:nvPicPr>
          <p:cNvPr id="30" name="Picture 30"/>
          <p:cNvPicPr>
            <a:picLocks noChangeAspect="1"/>
          </p:cNvPicPr>
          <p:nvPr/>
        </p:nvPicPr>
        <p:blipFill>
          <a:blip r:embed="rId18"/>
          <a:srcRect/>
          <a:stretch>
            <a:fillRect/>
          </a:stretch>
        </p:blipFill>
        <p:spPr>
          <a:xfrm>
            <a:off x="3168188" y="6725526"/>
            <a:ext cx="1893548" cy="1692464"/>
          </a:xfrm>
          <a:prstGeom prst="rect">
            <a:avLst/>
          </a:prstGeom>
        </p:spPr>
      </p:pic>
      <p:sp>
        <p:nvSpPr>
          <p:cNvPr id="31" name="TextBox 31"/>
          <p:cNvSpPr txBox="1"/>
          <p:nvPr/>
        </p:nvSpPr>
        <p:spPr>
          <a:xfrm>
            <a:off x="7035072" y="1541955"/>
            <a:ext cx="8721956" cy="771525"/>
          </a:xfrm>
          <a:prstGeom prst="rect">
            <a:avLst/>
          </a:prstGeom>
        </p:spPr>
        <p:txBody>
          <a:bodyPr lIns="0" tIns="0" rIns="0" bIns="0" rtlCol="0" anchor="t">
            <a:spAutoFit/>
          </a:bodyPr>
          <a:lstStyle/>
          <a:p>
            <a:pPr>
              <a:lnSpc>
                <a:spcPts val="6299"/>
              </a:lnSpc>
            </a:pPr>
            <a:r>
              <a:rPr lang="en-US" sz="4500">
                <a:solidFill>
                  <a:srgbClr val="000000"/>
                </a:solidFill>
                <a:latin typeface="FS Gravity"/>
              </a:rPr>
              <a:t>Hardware and software components used</a:t>
            </a:r>
          </a:p>
        </p:txBody>
      </p:sp>
      <p:sp>
        <p:nvSpPr>
          <p:cNvPr id="32" name="TextBox 32"/>
          <p:cNvSpPr txBox="1"/>
          <p:nvPr/>
        </p:nvSpPr>
        <p:spPr>
          <a:xfrm>
            <a:off x="2554373" y="3598374"/>
            <a:ext cx="3683889" cy="692690"/>
          </a:xfrm>
          <a:prstGeom prst="rect">
            <a:avLst/>
          </a:prstGeom>
        </p:spPr>
        <p:txBody>
          <a:bodyPr wrap="square" lIns="0" tIns="0" rIns="0" bIns="0" rtlCol="0" anchor="t">
            <a:spAutoFit/>
          </a:bodyPr>
          <a:lstStyle/>
          <a:p>
            <a:pPr algn="ctr">
              <a:lnSpc>
                <a:spcPts val="5866"/>
              </a:lnSpc>
            </a:pPr>
            <a:r>
              <a:rPr lang="en-US" sz="4190" dirty="0">
                <a:solidFill>
                  <a:srgbClr val="2E2E2E"/>
                </a:solidFill>
                <a:latin typeface="Gliker"/>
              </a:rPr>
              <a:t>HARDWARES</a:t>
            </a:r>
          </a:p>
        </p:txBody>
      </p:sp>
      <p:sp>
        <p:nvSpPr>
          <p:cNvPr id="33" name="TextBox 33"/>
          <p:cNvSpPr txBox="1"/>
          <p:nvPr/>
        </p:nvSpPr>
        <p:spPr>
          <a:xfrm>
            <a:off x="11597949" y="4263384"/>
            <a:ext cx="4851125" cy="2699709"/>
          </a:xfrm>
          <a:prstGeom prst="rect">
            <a:avLst/>
          </a:prstGeom>
        </p:spPr>
        <p:txBody>
          <a:bodyPr lIns="0" tIns="0" rIns="0" bIns="0" rtlCol="0" anchor="t">
            <a:spAutoFit/>
          </a:bodyPr>
          <a:lstStyle/>
          <a:p>
            <a:pPr>
              <a:lnSpc>
                <a:spcPts val="2681"/>
              </a:lnSpc>
            </a:pPr>
            <a:r>
              <a:rPr lang="en-US" sz="1915">
                <a:solidFill>
                  <a:srgbClr val="2E2E2E"/>
                </a:solidFill>
                <a:latin typeface="Aileron Heavy"/>
              </a:rPr>
              <a:t>•Tinkercad (for simulation)</a:t>
            </a:r>
          </a:p>
          <a:p>
            <a:pPr>
              <a:lnSpc>
                <a:spcPts val="2681"/>
              </a:lnSpc>
            </a:pPr>
            <a:endParaRPr lang="en-US" sz="1915">
              <a:solidFill>
                <a:srgbClr val="2E2E2E"/>
              </a:solidFill>
              <a:latin typeface="Aileron Heavy"/>
            </a:endParaRPr>
          </a:p>
          <a:p>
            <a:pPr>
              <a:lnSpc>
                <a:spcPts val="2681"/>
              </a:lnSpc>
            </a:pPr>
            <a:r>
              <a:rPr lang="en-US" sz="1915">
                <a:solidFill>
                  <a:srgbClr val="2E2E2E"/>
                </a:solidFill>
                <a:latin typeface="Aileron Heavy"/>
              </a:rPr>
              <a:t>•C++ (for programming)</a:t>
            </a:r>
          </a:p>
          <a:p>
            <a:pPr>
              <a:lnSpc>
                <a:spcPts val="2681"/>
              </a:lnSpc>
            </a:pPr>
            <a:endParaRPr lang="en-US" sz="1915">
              <a:solidFill>
                <a:srgbClr val="2E2E2E"/>
              </a:solidFill>
              <a:latin typeface="Aileron Heavy"/>
            </a:endParaRPr>
          </a:p>
          <a:p>
            <a:pPr>
              <a:lnSpc>
                <a:spcPts val="2681"/>
              </a:lnSpc>
            </a:pPr>
            <a:r>
              <a:rPr lang="en-US" sz="1915">
                <a:solidFill>
                  <a:srgbClr val="2E2E2E"/>
                </a:solidFill>
                <a:latin typeface="Aileron Heavy"/>
              </a:rPr>
              <a:t>•Visual studio code</a:t>
            </a:r>
          </a:p>
          <a:p>
            <a:pPr>
              <a:lnSpc>
                <a:spcPts val="2681"/>
              </a:lnSpc>
            </a:pPr>
            <a:endParaRPr lang="en-US" sz="1915">
              <a:solidFill>
                <a:srgbClr val="2E2E2E"/>
              </a:solidFill>
              <a:latin typeface="Aileron Heavy"/>
            </a:endParaRPr>
          </a:p>
          <a:p>
            <a:pPr>
              <a:lnSpc>
                <a:spcPts val="2681"/>
              </a:lnSpc>
            </a:pPr>
            <a:r>
              <a:rPr lang="en-US" sz="1915">
                <a:solidFill>
                  <a:srgbClr val="2E2E2E"/>
                </a:solidFill>
                <a:latin typeface="Aileron Heavy"/>
              </a:rPr>
              <a:t>•Arduino IDE</a:t>
            </a:r>
          </a:p>
          <a:p>
            <a:pPr marL="0" lvl="0" indent="0">
              <a:lnSpc>
                <a:spcPts val="2681"/>
              </a:lnSpc>
            </a:pPr>
            <a:endParaRPr lang="en-US" sz="1915">
              <a:solidFill>
                <a:srgbClr val="2E2E2E"/>
              </a:solidFill>
              <a:latin typeface="Aileron Heavy"/>
            </a:endParaRPr>
          </a:p>
        </p:txBody>
      </p:sp>
      <p:sp>
        <p:nvSpPr>
          <p:cNvPr id="34" name="TextBox 34"/>
          <p:cNvSpPr txBox="1"/>
          <p:nvPr/>
        </p:nvSpPr>
        <p:spPr>
          <a:xfrm>
            <a:off x="11733822" y="3674574"/>
            <a:ext cx="4307284" cy="356605"/>
          </a:xfrm>
          <a:prstGeom prst="rect">
            <a:avLst/>
          </a:prstGeom>
        </p:spPr>
        <p:txBody>
          <a:bodyPr lIns="0" tIns="0" rIns="0" bIns="0" rtlCol="0" anchor="t">
            <a:spAutoFit/>
          </a:bodyPr>
          <a:lstStyle/>
          <a:p>
            <a:pPr marL="0" lvl="0" indent="0">
              <a:lnSpc>
                <a:spcPts val="2720"/>
              </a:lnSpc>
            </a:pPr>
            <a:r>
              <a:rPr lang="en-US" sz="2267">
                <a:solidFill>
                  <a:srgbClr val="2E2E2E"/>
                </a:solidFill>
                <a:latin typeface="Gliker Bold"/>
              </a:rPr>
              <a:t>SOFTWARES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760415">
            <a:off x="8244448" y="9445282"/>
            <a:ext cx="1040040" cy="1225378"/>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141339">
            <a:off x="-2040373" y="7704433"/>
            <a:ext cx="3673394" cy="4114800"/>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29969">
            <a:off x="12804832" y="7449564"/>
            <a:ext cx="7138484" cy="4114800"/>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95619">
            <a:off x="15890512" y="-1674187"/>
            <a:ext cx="4335517" cy="4114800"/>
          </a:xfrm>
          <a:prstGeom prst="rect">
            <a:avLst/>
          </a:prstGeom>
        </p:spPr>
      </p:pic>
      <p:grpSp>
        <p:nvGrpSpPr>
          <p:cNvPr id="7" name="Group 7"/>
          <p:cNvGrpSpPr/>
          <p:nvPr/>
        </p:nvGrpSpPr>
        <p:grpSpPr>
          <a:xfrm>
            <a:off x="1485326" y="711254"/>
            <a:ext cx="15879298" cy="9050579"/>
            <a:chOff x="0" y="0"/>
            <a:chExt cx="86071692" cy="49057500"/>
          </a:xfrm>
        </p:grpSpPr>
        <p:sp>
          <p:nvSpPr>
            <p:cNvPr id="8" name="Freeform 8"/>
            <p:cNvSpPr/>
            <p:nvPr/>
          </p:nvSpPr>
          <p:spPr>
            <a:xfrm>
              <a:off x="72390" y="72390"/>
              <a:ext cx="85926913" cy="48912719"/>
            </a:xfrm>
            <a:custGeom>
              <a:avLst/>
              <a:gdLst/>
              <a:ahLst/>
              <a:cxnLst/>
              <a:rect l="l" t="t" r="r" b="b"/>
              <a:pathLst>
                <a:path w="85926913" h="48912719">
                  <a:moveTo>
                    <a:pt x="0" y="0"/>
                  </a:moveTo>
                  <a:lnTo>
                    <a:pt x="85926913" y="0"/>
                  </a:lnTo>
                  <a:lnTo>
                    <a:pt x="85926913" y="48912719"/>
                  </a:lnTo>
                  <a:lnTo>
                    <a:pt x="0" y="48912719"/>
                  </a:lnTo>
                  <a:lnTo>
                    <a:pt x="0" y="0"/>
                  </a:lnTo>
                  <a:close/>
                </a:path>
              </a:pathLst>
            </a:custGeom>
            <a:solidFill>
              <a:srgbClr val="F2BE5E"/>
            </a:solidFill>
          </p:spPr>
        </p:sp>
        <p:sp>
          <p:nvSpPr>
            <p:cNvPr id="9" name="Freeform 9"/>
            <p:cNvSpPr/>
            <p:nvPr/>
          </p:nvSpPr>
          <p:spPr>
            <a:xfrm>
              <a:off x="0" y="0"/>
              <a:ext cx="86071695" cy="49057502"/>
            </a:xfrm>
            <a:custGeom>
              <a:avLst/>
              <a:gdLst/>
              <a:ahLst/>
              <a:cxnLst/>
              <a:rect l="l" t="t" r="r" b="b"/>
              <a:pathLst>
                <a:path w="86071695" h="49057502">
                  <a:moveTo>
                    <a:pt x="85926910" y="48912720"/>
                  </a:moveTo>
                  <a:lnTo>
                    <a:pt x="86071695" y="48912720"/>
                  </a:lnTo>
                  <a:lnTo>
                    <a:pt x="86071695" y="49057502"/>
                  </a:lnTo>
                  <a:lnTo>
                    <a:pt x="85926910" y="49057502"/>
                  </a:lnTo>
                  <a:lnTo>
                    <a:pt x="85926910" y="48912720"/>
                  </a:lnTo>
                  <a:close/>
                  <a:moveTo>
                    <a:pt x="0" y="144780"/>
                  </a:moveTo>
                  <a:lnTo>
                    <a:pt x="144780" y="144780"/>
                  </a:lnTo>
                  <a:lnTo>
                    <a:pt x="144780" y="48912720"/>
                  </a:lnTo>
                  <a:lnTo>
                    <a:pt x="0" y="48912720"/>
                  </a:lnTo>
                  <a:lnTo>
                    <a:pt x="0" y="144780"/>
                  </a:lnTo>
                  <a:close/>
                  <a:moveTo>
                    <a:pt x="0" y="48912720"/>
                  </a:moveTo>
                  <a:lnTo>
                    <a:pt x="144780" y="48912720"/>
                  </a:lnTo>
                  <a:lnTo>
                    <a:pt x="144780" y="49057502"/>
                  </a:lnTo>
                  <a:lnTo>
                    <a:pt x="0" y="49057502"/>
                  </a:lnTo>
                  <a:lnTo>
                    <a:pt x="0" y="48912720"/>
                  </a:lnTo>
                  <a:close/>
                  <a:moveTo>
                    <a:pt x="85926910" y="144780"/>
                  </a:moveTo>
                  <a:lnTo>
                    <a:pt x="86071695" y="144780"/>
                  </a:lnTo>
                  <a:lnTo>
                    <a:pt x="86071695" y="48912720"/>
                  </a:lnTo>
                  <a:lnTo>
                    <a:pt x="85926910" y="48912720"/>
                  </a:lnTo>
                  <a:lnTo>
                    <a:pt x="85926910" y="144780"/>
                  </a:lnTo>
                  <a:close/>
                  <a:moveTo>
                    <a:pt x="144780" y="48912720"/>
                  </a:moveTo>
                  <a:lnTo>
                    <a:pt x="85926910" y="48912720"/>
                  </a:lnTo>
                  <a:lnTo>
                    <a:pt x="85926910" y="49057502"/>
                  </a:lnTo>
                  <a:lnTo>
                    <a:pt x="144780" y="49057502"/>
                  </a:lnTo>
                  <a:lnTo>
                    <a:pt x="144780" y="48912720"/>
                  </a:lnTo>
                  <a:close/>
                  <a:moveTo>
                    <a:pt x="85926910" y="0"/>
                  </a:moveTo>
                  <a:lnTo>
                    <a:pt x="86071695" y="0"/>
                  </a:lnTo>
                  <a:lnTo>
                    <a:pt x="86071695" y="144780"/>
                  </a:lnTo>
                  <a:lnTo>
                    <a:pt x="85926910" y="144780"/>
                  </a:lnTo>
                  <a:lnTo>
                    <a:pt x="85926910" y="0"/>
                  </a:lnTo>
                  <a:close/>
                  <a:moveTo>
                    <a:pt x="0" y="0"/>
                  </a:moveTo>
                  <a:lnTo>
                    <a:pt x="144780" y="0"/>
                  </a:lnTo>
                  <a:lnTo>
                    <a:pt x="144780" y="144780"/>
                  </a:lnTo>
                  <a:lnTo>
                    <a:pt x="0" y="144780"/>
                  </a:lnTo>
                  <a:lnTo>
                    <a:pt x="0" y="0"/>
                  </a:lnTo>
                  <a:close/>
                  <a:moveTo>
                    <a:pt x="144780" y="0"/>
                  </a:moveTo>
                  <a:lnTo>
                    <a:pt x="85926910" y="0"/>
                  </a:lnTo>
                  <a:lnTo>
                    <a:pt x="85926910" y="144780"/>
                  </a:lnTo>
                  <a:lnTo>
                    <a:pt x="144780" y="144780"/>
                  </a:lnTo>
                  <a:lnTo>
                    <a:pt x="144780" y="0"/>
                  </a:lnTo>
                  <a:close/>
                </a:path>
              </a:pathLst>
            </a:custGeom>
            <a:solidFill>
              <a:srgbClr val="000000"/>
            </a:solidFill>
          </p:spPr>
        </p:sp>
      </p:grpSp>
      <p:grpSp>
        <p:nvGrpSpPr>
          <p:cNvPr id="10" name="Group 10"/>
          <p:cNvGrpSpPr/>
          <p:nvPr/>
        </p:nvGrpSpPr>
        <p:grpSpPr>
          <a:xfrm>
            <a:off x="1747714" y="997412"/>
            <a:ext cx="15354521" cy="8478264"/>
            <a:chOff x="0" y="0"/>
            <a:chExt cx="72578541" cy="40075495"/>
          </a:xfrm>
        </p:grpSpPr>
        <p:sp>
          <p:nvSpPr>
            <p:cNvPr id="11" name="Freeform 11"/>
            <p:cNvSpPr/>
            <p:nvPr/>
          </p:nvSpPr>
          <p:spPr>
            <a:xfrm>
              <a:off x="72390" y="72390"/>
              <a:ext cx="72433758" cy="39930716"/>
            </a:xfrm>
            <a:custGeom>
              <a:avLst/>
              <a:gdLst/>
              <a:ahLst/>
              <a:cxnLst/>
              <a:rect l="l" t="t" r="r" b="b"/>
              <a:pathLst>
                <a:path w="72433758" h="39930716">
                  <a:moveTo>
                    <a:pt x="0" y="0"/>
                  </a:moveTo>
                  <a:lnTo>
                    <a:pt x="72433758" y="0"/>
                  </a:lnTo>
                  <a:lnTo>
                    <a:pt x="72433758" y="39930716"/>
                  </a:lnTo>
                  <a:lnTo>
                    <a:pt x="0" y="39930716"/>
                  </a:lnTo>
                  <a:lnTo>
                    <a:pt x="0" y="0"/>
                  </a:lnTo>
                  <a:close/>
                </a:path>
              </a:pathLst>
            </a:custGeom>
            <a:solidFill>
              <a:srgbClr val="F6ECD5"/>
            </a:solidFill>
          </p:spPr>
        </p:sp>
        <p:sp>
          <p:nvSpPr>
            <p:cNvPr id="12" name="Freeform 12"/>
            <p:cNvSpPr/>
            <p:nvPr/>
          </p:nvSpPr>
          <p:spPr>
            <a:xfrm>
              <a:off x="0" y="0"/>
              <a:ext cx="72578540" cy="40075495"/>
            </a:xfrm>
            <a:custGeom>
              <a:avLst/>
              <a:gdLst/>
              <a:ahLst/>
              <a:cxnLst/>
              <a:rect l="l" t="t" r="r" b="b"/>
              <a:pathLst>
                <a:path w="72578540" h="40075495">
                  <a:moveTo>
                    <a:pt x="72433762" y="39930716"/>
                  </a:moveTo>
                  <a:lnTo>
                    <a:pt x="72578540" y="39930716"/>
                  </a:lnTo>
                  <a:lnTo>
                    <a:pt x="72578540" y="40075495"/>
                  </a:lnTo>
                  <a:lnTo>
                    <a:pt x="72433762" y="40075495"/>
                  </a:lnTo>
                  <a:lnTo>
                    <a:pt x="72433762" y="39930716"/>
                  </a:lnTo>
                  <a:close/>
                  <a:moveTo>
                    <a:pt x="0" y="144780"/>
                  </a:moveTo>
                  <a:lnTo>
                    <a:pt x="144780" y="144780"/>
                  </a:lnTo>
                  <a:lnTo>
                    <a:pt x="144780" y="39930716"/>
                  </a:lnTo>
                  <a:lnTo>
                    <a:pt x="0" y="39930716"/>
                  </a:lnTo>
                  <a:lnTo>
                    <a:pt x="0" y="144780"/>
                  </a:lnTo>
                  <a:close/>
                  <a:moveTo>
                    <a:pt x="0" y="39930716"/>
                  </a:moveTo>
                  <a:lnTo>
                    <a:pt x="144780" y="39930716"/>
                  </a:lnTo>
                  <a:lnTo>
                    <a:pt x="144780" y="40075495"/>
                  </a:lnTo>
                  <a:lnTo>
                    <a:pt x="0" y="40075495"/>
                  </a:lnTo>
                  <a:lnTo>
                    <a:pt x="0" y="39930716"/>
                  </a:lnTo>
                  <a:close/>
                  <a:moveTo>
                    <a:pt x="72433762" y="144780"/>
                  </a:moveTo>
                  <a:lnTo>
                    <a:pt x="72578540" y="144780"/>
                  </a:lnTo>
                  <a:lnTo>
                    <a:pt x="72578540" y="39930716"/>
                  </a:lnTo>
                  <a:lnTo>
                    <a:pt x="72433762" y="39930716"/>
                  </a:lnTo>
                  <a:lnTo>
                    <a:pt x="72433762" y="144780"/>
                  </a:lnTo>
                  <a:close/>
                  <a:moveTo>
                    <a:pt x="144780" y="39930716"/>
                  </a:moveTo>
                  <a:lnTo>
                    <a:pt x="72433762" y="39930716"/>
                  </a:lnTo>
                  <a:lnTo>
                    <a:pt x="72433762" y="40075495"/>
                  </a:lnTo>
                  <a:lnTo>
                    <a:pt x="144780" y="40075495"/>
                  </a:lnTo>
                  <a:lnTo>
                    <a:pt x="144780" y="39930716"/>
                  </a:lnTo>
                  <a:close/>
                  <a:moveTo>
                    <a:pt x="72433762" y="0"/>
                  </a:moveTo>
                  <a:lnTo>
                    <a:pt x="72578540" y="0"/>
                  </a:lnTo>
                  <a:lnTo>
                    <a:pt x="72578540" y="144780"/>
                  </a:lnTo>
                  <a:lnTo>
                    <a:pt x="72433762" y="144780"/>
                  </a:lnTo>
                  <a:lnTo>
                    <a:pt x="72433762" y="0"/>
                  </a:lnTo>
                  <a:close/>
                  <a:moveTo>
                    <a:pt x="0" y="0"/>
                  </a:moveTo>
                  <a:lnTo>
                    <a:pt x="144780" y="0"/>
                  </a:lnTo>
                  <a:lnTo>
                    <a:pt x="144780" y="144780"/>
                  </a:lnTo>
                  <a:lnTo>
                    <a:pt x="0" y="144780"/>
                  </a:lnTo>
                  <a:lnTo>
                    <a:pt x="0" y="0"/>
                  </a:lnTo>
                  <a:close/>
                  <a:moveTo>
                    <a:pt x="144780" y="0"/>
                  </a:moveTo>
                  <a:lnTo>
                    <a:pt x="72433762" y="0"/>
                  </a:lnTo>
                  <a:lnTo>
                    <a:pt x="72433762" y="144780"/>
                  </a:lnTo>
                  <a:lnTo>
                    <a:pt x="144780" y="144780"/>
                  </a:lnTo>
                  <a:lnTo>
                    <a:pt x="144780" y="0"/>
                  </a:lnTo>
                  <a:close/>
                </a:path>
              </a:pathLst>
            </a:custGeom>
            <a:solidFill>
              <a:srgbClr val="000000"/>
            </a:solidFill>
          </p:spPr>
        </p:sp>
      </p:grpSp>
      <p:pic>
        <p:nvPicPr>
          <p:cNvPr id="13" name="Picture 1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46010" flipH="1">
            <a:off x="15826981" y="337372"/>
            <a:ext cx="595492" cy="747764"/>
          </a:xfrm>
          <a:prstGeom prst="rect">
            <a:avLst/>
          </a:prstGeom>
        </p:spPr>
      </p:pic>
      <p:pic>
        <p:nvPicPr>
          <p:cNvPr id="14" name="Picture 14"/>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46010" flipH="1">
            <a:off x="16684578" y="785480"/>
            <a:ext cx="533619" cy="670069"/>
          </a:xfrm>
          <a:prstGeom prst="rect">
            <a:avLst/>
          </a:prstGeom>
        </p:spPr>
      </p:pic>
      <p:pic>
        <p:nvPicPr>
          <p:cNvPr id="15" name="Picture 15"/>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1382397">
            <a:off x="954508" y="267563"/>
            <a:ext cx="1320803" cy="1658542"/>
          </a:xfrm>
          <a:prstGeom prst="rect">
            <a:avLst/>
          </a:prstGeom>
        </p:spPr>
      </p:pic>
      <p:pic>
        <p:nvPicPr>
          <p:cNvPr id="16" name="Picture 16"/>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107162" y="-1170996"/>
            <a:ext cx="2870073" cy="4114800"/>
          </a:xfrm>
          <a:prstGeom prst="rect">
            <a:avLst/>
          </a:prstGeom>
        </p:spPr>
      </p:pic>
      <p:grpSp>
        <p:nvGrpSpPr>
          <p:cNvPr id="17" name="Group 17"/>
          <p:cNvGrpSpPr/>
          <p:nvPr/>
        </p:nvGrpSpPr>
        <p:grpSpPr>
          <a:xfrm>
            <a:off x="1979856" y="1331805"/>
            <a:ext cx="4467829" cy="1240312"/>
            <a:chOff x="0" y="0"/>
            <a:chExt cx="716159" cy="198812"/>
          </a:xfrm>
        </p:grpSpPr>
        <p:sp>
          <p:nvSpPr>
            <p:cNvPr id="18" name="Freeform 18"/>
            <p:cNvSpPr/>
            <p:nvPr/>
          </p:nvSpPr>
          <p:spPr>
            <a:xfrm>
              <a:off x="48260" y="48260"/>
              <a:ext cx="667899" cy="150552"/>
            </a:xfrm>
            <a:custGeom>
              <a:avLst/>
              <a:gdLst/>
              <a:ahLst/>
              <a:cxnLst/>
              <a:rect l="l" t="t" r="r" b="b"/>
              <a:pathLst>
                <a:path w="667899" h="150552">
                  <a:moveTo>
                    <a:pt x="0" y="0"/>
                  </a:moveTo>
                  <a:lnTo>
                    <a:pt x="667899" y="0"/>
                  </a:lnTo>
                  <a:lnTo>
                    <a:pt x="667899" y="150552"/>
                  </a:lnTo>
                  <a:lnTo>
                    <a:pt x="0" y="150552"/>
                  </a:lnTo>
                  <a:close/>
                </a:path>
              </a:pathLst>
            </a:custGeom>
            <a:solidFill>
              <a:srgbClr val="E88D69"/>
            </a:solidFill>
          </p:spPr>
        </p:sp>
        <p:sp>
          <p:nvSpPr>
            <p:cNvPr id="19" name="Freeform 19"/>
            <p:cNvSpPr/>
            <p:nvPr/>
          </p:nvSpPr>
          <p:spPr>
            <a:xfrm>
              <a:off x="6350" y="6350"/>
              <a:ext cx="667898" cy="150552"/>
            </a:xfrm>
            <a:custGeom>
              <a:avLst/>
              <a:gdLst/>
              <a:ahLst/>
              <a:cxnLst/>
              <a:rect l="l" t="t" r="r" b="b"/>
              <a:pathLst>
                <a:path w="667898" h="150552">
                  <a:moveTo>
                    <a:pt x="0" y="0"/>
                  </a:moveTo>
                  <a:lnTo>
                    <a:pt x="667898" y="0"/>
                  </a:lnTo>
                  <a:lnTo>
                    <a:pt x="667898" y="150552"/>
                  </a:lnTo>
                  <a:lnTo>
                    <a:pt x="0" y="150552"/>
                  </a:lnTo>
                  <a:close/>
                </a:path>
              </a:pathLst>
            </a:custGeom>
            <a:solidFill>
              <a:srgbClr val="F2BE5E"/>
            </a:solidFill>
          </p:spPr>
        </p:sp>
        <p:sp>
          <p:nvSpPr>
            <p:cNvPr id="20" name="Freeform 20"/>
            <p:cNvSpPr/>
            <p:nvPr/>
          </p:nvSpPr>
          <p:spPr>
            <a:xfrm>
              <a:off x="0" y="0"/>
              <a:ext cx="680598" cy="163252"/>
            </a:xfrm>
            <a:custGeom>
              <a:avLst/>
              <a:gdLst/>
              <a:ahLst/>
              <a:cxnLst/>
              <a:rect l="l" t="t" r="r" b="b"/>
              <a:pathLst>
                <a:path w="680598" h="163252">
                  <a:moveTo>
                    <a:pt x="680598" y="163252"/>
                  </a:moveTo>
                  <a:lnTo>
                    <a:pt x="0" y="163252"/>
                  </a:lnTo>
                  <a:lnTo>
                    <a:pt x="0" y="0"/>
                  </a:lnTo>
                  <a:lnTo>
                    <a:pt x="680598" y="0"/>
                  </a:lnTo>
                  <a:lnTo>
                    <a:pt x="680598" y="163252"/>
                  </a:lnTo>
                  <a:close/>
                  <a:moveTo>
                    <a:pt x="12700" y="150552"/>
                  </a:moveTo>
                  <a:lnTo>
                    <a:pt x="667898" y="150552"/>
                  </a:lnTo>
                  <a:lnTo>
                    <a:pt x="667898" y="12700"/>
                  </a:lnTo>
                  <a:lnTo>
                    <a:pt x="12700" y="12700"/>
                  </a:lnTo>
                  <a:lnTo>
                    <a:pt x="12700" y="150552"/>
                  </a:lnTo>
                  <a:close/>
                </a:path>
              </a:pathLst>
            </a:custGeom>
            <a:solidFill>
              <a:srgbClr val="000000"/>
            </a:solidFill>
          </p:spPr>
        </p:sp>
      </p:grpSp>
      <p:pic>
        <p:nvPicPr>
          <p:cNvPr id="21" name="Picture 21"/>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3337864" y="6571960"/>
            <a:ext cx="1156207" cy="2903716"/>
          </a:xfrm>
          <a:prstGeom prst="rect">
            <a:avLst/>
          </a:prstGeom>
        </p:spPr>
      </p:pic>
      <p:grpSp>
        <p:nvGrpSpPr>
          <p:cNvPr id="22" name="Group 22"/>
          <p:cNvGrpSpPr/>
          <p:nvPr/>
        </p:nvGrpSpPr>
        <p:grpSpPr>
          <a:xfrm>
            <a:off x="9622260" y="7419238"/>
            <a:ext cx="1747677" cy="1747677"/>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8B6FF"/>
            </a:solidFill>
          </p:spPr>
        </p:sp>
      </p:grpSp>
      <p:grpSp>
        <p:nvGrpSpPr>
          <p:cNvPr id="24" name="Group 24"/>
          <p:cNvGrpSpPr/>
          <p:nvPr/>
        </p:nvGrpSpPr>
        <p:grpSpPr>
          <a:xfrm>
            <a:off x="2547186" y="6052651"/>
            <a:ext cx="2265855" cy="2622517"/>
            <a:chOff x="0" y="0"/>
            <a:chExt cx="6583680" cy="7620000"/>
          </a:xfrm>
        </p:grpSpPr>
        <p:sp>
          <p:nvSpPr>
            <p:cNvPr id="25" name="Freeform 25"/>
            <p:cNvSpPr/>
            <p:nvPr/>
          </p:nvSpPr>
          <p:spPr>
            <a:xfrm>
              <a:off x="0" y="0"/>
              <a:ext cx="6583680" cy="7620000"/>
            </a:xfrm>
            <a:custGeom>
              <a:avLst/>
              <a:gdLst/>
              <a:ahLst/>
              <a:cxnLst/>
              <a:rect l="l" t="t" r="r" b="b"/>
              <a:pathLst>
                <a:path w="6583680" h="7620000">
                  <a:moveTo>
                    <a:pt x="5877560" y="5143500"/>
                  </a:moveTo>
                  <a:lnTo>
                    <a:pt x="5877560" y="0"/>
                  </a:lnTo>
                  <a:lnTo>
                    <a:pt x="0" y="0"/>
                  </a:lnTo>
                  <a:lnTo>
                    <a:pt x="0" y="7620000"/>
                  </a:lnTo>
                  <a:lnTo>
                    <a:pt x="5877560" y="7620000"/>
                  </a:lnTo>
                  <a:lnTo>
                    <a:pt x="5877560" y="5725160"/>
                  </a:lnTo>
                  <a:lnTo>
                    <a:pt x="6583680" y="5434330"/>
                  </a:lnTo>
                  <a:lnTo>
                    <a:pt x="5877560" y="5143500"/>
                  </a:lnTo>
                  <a:close/>
                </a:path>
              </a:pathLst>
            </a:custGeom>
            <a:solidFill>
              <a:srgbClr val="00C2CB"/>
            </a:solidFill>
          </p:spPr>
        </p:sp>
      </p:grpSp>
      <p:grpSp>
        <p:nvGrpSpPr>
          <p:cNvPr id="26" name="Group 26"/>
          <p:cNvGrpSpPr/>
          <p:nvPr/>
        </p:nvGrpSpPr>
        <p:grpSpPr>
          <a:xfrm>
            <a:off x="2731931" y="3109752"/>
            <a:ext cx="1481839" cy="1091107"/>
            <a:chOff x="0" y="0"/>
            <a:chExt cx="7620000" cy="5610756"/>
          </a:xfrm>
        </p:grpSpPr>
        <p:sp>
          <p:nvSpPr>
            <p:cNvPr id="27" name="Freeform 27"/>
            <p:cNvSpPr/>
            <p:nvPr/>
          </p:nvSpPr>
          <p:spPr>
            <a:xfrm>
              <a:off x="0" y="0"/>
              <a:ext cx="7620000" cy="5610756"/>
            </a:xfrm>
            <a:custGeom>
              <a:avLst/>
              <a:gdLst/>
              <a:ahLst/>
              <a:cxnLst/>
              <a:rect l="l" t="t" r="r" b="b"/>
              <a:pathLst>
                <a:path w="7620000" h="5610756">
                  <a:moveTo>
                    <a:pt x="0" y="0"/>
                  </a:moveTo>
                  <a:lnTo>
                    <a:pt x="0" y="4763533"/>
                  </a:lnTo>
                  <a:lnTo>
                    <a:pt x="0" y="5081166"/>
                  </a:lnTo>
                  <a:lnTo>
                    <a:pt x="5852160" y="5081166"/>
                  </a:lnTo>
                  <a:lnTo>
                    <a:pt x="6070600" y="5610756"/>
                  </a:lnTo>
                  <a:lnTo>
                    <a:pt x="6287770" y="5081166"/>
                  </a:lnTo>
                  <a:lnTo>
                    <a:pt x="7620000" y="5081166"/>
                  </a:lnTo>
                  <a:lnTo>
                    <a:pt x="7620000" y="4763533"/>
                  </a:lnTo>
                  <a:lnTo>
                    <a:pt x="7620000" y="0"/>
                  </a:lnTo>
                  <a:lnTo>
                    <a:pt x="0" y="0"/>
                  </a:lnTo>
                  <a:close/>
                </a:path>
              </a:pathLst>
            </a:custGeom>
            <a:solidFill>
              <a:srgbClr val="7ED957"/>
            </a:solidFill>
          </p:spPr>
        </p:sp>
      </p:grpSp>
      <p:grpSp>
        <p:nvGrpSpPr>
          <p:cNvPr id="28" name="Group 28"/>
          <p:cNvGrpSpPr/>
          <p:nvPr/>
        </p:nvGrpSpPr>
        <p:grpSpPr>
          <a:xfrm rot="-10800000">
            <a:off x="5570511" y="7548208"/>
            <a:ext cx="1608024" cy="744868"/>
            <a:chOff x="0" y="0"/>
            <a:chExt cx="5869940" cy="2719070"/>
          </a:xfrm>
        </p:grpSpPr>
        <p:sp>
          <p:nvSpPr>
            <p:cNvPr id="29" name="Freeform 29"/>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49669F"/>
            </a:solidFill>
          </p:spPr>
        </p:sp>
        <p:sp>
          <p:nvSpPr>
            <p:cNvPr id="30" name="Freeform 30"/>
            <p:cNvSpPr/>
            <p:nvPr/>
          </p:nvSpPr>
          <p:spPr>
            <a:xfrm>
              <a:off x="0" y="450850"/>
              <a:ext cx="5869940" cy="2269490"/>
            </a:xfrm>
            <a:custGeom>
              <a:avLst/>
              <a:gdLst/>
              <a:ahLst/>
              <a:cxnLst/>
              <a:rect l="l" t="t" r="r" b="b"/>
              <a:pathLst>
                <a:path w="5869940" h="2269490">
                  <a:moveTo>
                    <a:pt x="5280660" y="0"/>
                  </a:moveTo>
                  <a:lnTo>
                    <a:pt x="0" y="0"/>
                  </a:lnTo>
                  <a:lnTo>
                    <a:pt x="0" y="2269490"/>
                  </a:lnTo>
                  <a:lnTo>
                    <a:pt x="5280660" y="2269490"/>
                  </a:lnTo>
                  <a:lnTo>
                    <a:pt x="5280660" y="2268220"/>
                  </a:lnTo>
                  <a:lnTo>
                    <a:pt x="5869940" y="1134110"/>
                  </a:lnTo>
                  <a:close/>
                </a:path>
              </a:pathLst>
            </a:custGeom>
            <a:solidFill>
              <a:srgbClr val="CE913B"/>
            </a:solidFill>
          </p:spPr>
        </p:sp>
      </p:grpSp>
      <p:grpSp>
        <p:nvGrpSpPr>
          <p:cNvPr id="31" name="Group 31"/>
          <p:cNvGrpSpPr/>
          <p:nvPr/>
        </p:nvGrpSpPr>
        <p:grpSpPr>
          <a:xfrm rot="-5400000">
            <a:off x="2773839" y="4718607"/>
            <a:ext cx="1427066" cy="506609"/>
            <a:chOff x="0" y="0"/>
            <a:chExt cx="10160000" cy="3606800"/>
          </a:xfrm>
        </p:grpSpPr>
        <p:sp>
          <p:nvSpPr>
            <p:cNvPr id="32" name="Freeform 32"/>
            <p:cNvSpPr/>
            <p:nvPr/>
          </p:nvSpPr>
          <p:spPr>
            <a:xfrm>
              <a:off x="0" y="0"/>
              <a:ext cx="10160000" cy="3606800"/>
            </a:xfrm>
            <a:custGeom>
              <a:avLst/>
              <a:gdLst/>
              <a:ahLst/>
              <a:cxnLst/>
              <a:rect l="l" t="t" r="r" b="b"/>
              <a:pathLst>
                <a:path w="10160000" h="3606800">
                  <a:moveTo>
                    <a:pt x="10160000" y="0"/>
                  </a:moveTo>
                  <a:lnTo>
                    <a:pt x="1041400" y="0"/>
                  </a:lnTo>
                  <a:lnTo>
                    <a:pt x="0" y="1803400"/>
                  </a:lnTo>
                  <a:lnTo>
                    <a:pt x="1041400" y="3606800"/>
                  </a:lnTo>
                  <a:lnTo>
                    <a:pt x="10160000" y="3606800"/>
                  </a:lnTo>
                  <a:lnTo>
                    <a:pt x="9118600" y="1803400"/>
                  </a:lnTo>
                  <a:close/>
                </a:path>
              </a:pathLst>
            </a:custGeom>
            <a:solidFill>
              <a:srgbClr val="CE913B"/>
            </a:solidFill>
          </p:spPr>
        </p:sp>
      </p:grpSp>
      <p:grpSp>
        <p:nvGrpSpPr>
          <p:cNvPr id="33" name="Group 33"/>
          <p:cNvGrpSpPr/>
          <p:nvPr/>
        </p:nvGrpSpPr>
        <p:grpSpPr>
          <a:xfrm>
            <a:off x="8508923" y="4077330"/>
            <a:ext cx="1350938" cy="1170039"/>
            <a:chOff x="0" y="0"/>
            <a:chExt cx="6202680" cy="5372100"/>
          </a:xfrm>
        </p:grpSpPr>
        <p:sp>
          <p:nvSpPr>
            <p:cNvPr id="34" name="Freeform 34"/>
            <p:cNvSpPr/>
            <p:nvPr/>
          </p:nvSpPr>
          <p:spPr>
            <a:xfrm>
              <a:off x="0" y="0"/>
              <a:ext cx="6202680" cy="5372100"/>
            </a:xfrm>
            <a:custGeom>
              <a:avLst/>
              <a:gdLst/>
              <a:ahLst/>
              <a:cxnLst/>
              <a:rect l="l" t="t" r="r" b="b"/>
              <a:pathLst>
                <a:path w="6202680" h="5372100">
                  <a:moveTo>
                    <a:pt x="4652010" y="0"/>
                  </a:moveTo>
                  <a:lnTo>
                    <a:pt x="4652010" y="0"/>
                  </a:lnTo>
                  <a:lnTo>
                    <a:pt x="1560830" y="0"/>
                  </a:lnTo>
                  <a:lnTo>
                    <a:pt x="1550670" y="0"/>
                  </a:lnTo>
                  <a:lnTo>
                    <a:pt x="0" y="2686050"/>
                  </a:lnTo>
                  <a:lnTo>
                    <a:pt x="1550670" y="5372100"/>
                  </a:lnTo>
                  <a:lnTo>
                    <a:pt x="1560830" y="5372100"/>
                  </a:lnTo>
                  <a:lnTo>
                    <a:pt x="4650740" y="5372100"/>
                  </a:lnTo>
                  <a:lnTo>
                    <a:pt x="4652010" y="5372100"/>
                  </a:lnTo>
                  <a:lnTo>
                    <a:pt x="6202680" y="2686050"/>
                  </a:lnTo>
                  <a:lnTo>
                    <a:pt x="4652010" y="0"/>
                  </a:lnTo>
                  <a:close/>
                </a:path>
              </a:pathLst>
            </a:custGeom>
            <a:solidFill>
              <a:srgbClr val="5271FF"/>
            </a:solidFill>
          </p:spPr>
        </p:sp>
      </p:grpSp>
      <p:grpSp>
        <p:nvGrpSpPr>
          <p:cNvPr id="35" name="Group 35"/>
          <p:cNvGrpSpPr/>
          <p:nvPr/>
        </p:nvGrpSpPr>
        <p:grpSpPr>
          <a:xfrm>
            <a:off x="12952152" y="3473189"/>
            <a:ext cx="1806806" cy="2169721"/>
            <a:chOff x="0" y="0"/>
            <a:chExt cx="4135120" cy="4965700"/>
          </a:xfrm>
        </p:grpSpPr>
        <p:sp>
          <p:nvSpPr>
            <p:cNvPr id="36" name="Freeform 36"/>
            <p:cNvSpPr/>
            <p:nvPr/>
          </p:nvSpPr>
          <p:spPr>
            <a:xfrm>
              <a:off x="0" y="0"/>
              <a:ext cx="4135120" cy="4965700"/>
            </a:xfrm>
            <a:custGeom>
              <a:avLst/>
              <a:gdLst/>
              <a:ahLst/>
              <a:cxnLst/>
              <a:rect l="l" t="t" r="r" b="b"/>
              <a:pathLst>
                <a:path w="4135120" h="4965700">
                  <a:moveTo>
                    <a:pt x="4135120" y="0"/>
                  </a:moveTo>
                  <a:lnTo>
                    <a:pt x="4135120" y="4965700"/>
                  </a:lnTo>
                  <a:lnTo>
                    <a:pt x="896620" y="4965700"/>
                  </a:lnTo>
                  <a:lnTo>
                    <a:pt x="896620" y="3385820"/>
                  </a:lnTo>
                  <a:lnTo>
                    <a:pt x="0" y="2487930"/>
                  </a:lnTo>
                  <a:lnTo>
                    <a:pt x="896620" y="1591310"/>
                  </a:lnTo>
                  <a:lnTo>
                    <a:pt x="896620" y="0"/>
                  </a:lnTo>
                  <a:lnTo>
                    <a:pt x="4135120" y="0"/>
                  </a:lnTo>
                  <a:close/>
                </a:path>
              </a:pathLst>
            </a:custGeom>
            <a:solidFill>
              <a:srgbClr val="545454"/>
            </a:solidFill>
          </p:spPr>
        </p:sp>
      </p:grpSp>
      <p:grpSp>
        <p:nvGrpSpPr>
          <p:cNvPr id="37" name="Group 37"/>
          <p:cNvGrpSpPr/>
          <p:nvPr/>
        </p:nvGrpSpPr>
        <p:grpSpPr>
          <a:xfrm>
            <a:off x="6339863" y="4237879"/>
            <a:ext cx="1622631" cy="751634"/>
            <a:chOff x="0" y="0"/>
            <a:chExt cx="5869940" cy="2719070"/>
          </a:xfrm>
        </p:grpSpPr>
        <p:sp>
          <p:nvSpPr>
            <p:cNvPr id="38" name="Freeform 38"/>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5CE1E6"/>
            </a:solidFill>
          </p:spPr>
        </p:sp>
        <p:sp>
          <p:nvSpPr>
            <p:cNvPr id="39" name="Freeform 39"/>
            <p:cNvSpPr/>
            <p:nvPr/>
          </p:nvSpPr>
          <p:spPr>
            <a:xfrm>
              <a:off x="0" y="450850"/>
              <a:ext cx="5869940" cy="2269490"/>
            </a:xfrm>
            <a:custGeom>
              <a:avLst/>
              <a:gdLst/>
              <a:ahLst/>
              <a:cxnLst/>
              <a:rect l="l" t="t" r="r" b="b"/>
              <a:pathLst>
                <a:path w="5869940" h="2269490">
                  <a:moveTo>
                    <a:pt x="5280660" y="0"/>
                  </a:moveTo>
                  <a:lnTo>
                    <a:pt x="0" y="0"/>
                  </a:lnTo>
                  <a:lnTo>
                    <a:pt x="0" y="2269490"/>
                  </a:lnTo>
                  <a:lnTo>
                    <a:pt x="5280660" y="2269490"/>
                  </a:lnTo>
                  <a:lnTo>
                    <a:pt x="5280660" y="2268220"/>
                  </a:lnTo>
                  <a:lnTo>
                    <a:pt x="5869940" y="1134110"/>
                  </a:lnTo>
                  <a:close/>
                </a:path>
              </a:pathLst>
            </a:custGeom>
            <a:solidFill>
              <a:srgbClr val="CE913B"/>
            </a:solidFill>
          </p:spPr>
        </p:sp>
      </p:grpSp>
      <p:grpSp>
        <p:nvGrpSpPr>
          <p:cNvPr id="40" name="Group 40"/>
          <p:cNvGrpSpPr/>
          <p:nvPr/>
        </p:nvGrpSpPr>
        <p:grpSpPr>
          <a:xfrm>
            <a:off x="11044451" y="4106758"/>
            <a:ext cx="1659367" cy="768651"/>
            <a:chOff x="0" y="0"/>
            <a:chExt cx="5869940" cy="2719070"/>
          </a:xfrm>
        </p:grpSpPr>
        <p:sp>
          <p:nvSpPr>
            <p:cNvPr id="41" name="Freeform 41"/>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5CE1E6"/>
            </a:solidFill>
          </p:spPr>
        </p:sp>
        <p:sp>
          <p:nvSpPr>
            <p:cNvPr id="42" name="Freeform 42"/>
            <p:cNvSpPr/>
            <p:nvPr/>
          </p:nvSpPr>
          <p:spPr>
            <a:xfrm>
              <a:off x="0" y="450850"/>
              <a:ext cx="5869940" cy="2269490"/>
            </a:xfrm>
            <a:custGeom>
              <a:avLst/>
              <a:gdLst/>
              <a:ahLst/>
              <a:cxnLst/>
              <a:rect l="l" t="t" r="r" b="b"/>
              <a:pathLst>
                <a:path w="5869940" h="2269490">
                  <a:moveTo>
                    <a:pt x="5280660" y="0"/>
                  </a:moveTo>
                  <a:lnTo>
                    <a:pt x="0" y="0"/>
                  </a:lnTo>
                  <a:lnTo>
                    <a:pt x="0" y="2269490"/>
                  </a:lnTo>
                  <a:lnTo>
                    <a:pt x="5280660" y="2269490"/>
                  </a:lnTo>
                  <a:lnTo>
                    <a:pt x="5280660" y="2268220"/>
                  </a:lnTo>
                  <a:lnTo>
                    <a:pt x="5869940" y="1134110"/>
                  </a:lnTo>
                  <a:close/>
                </a:path>
              </a:pathLst>
            </a:custGeom>
            <a:solidFill>
              <a:srgbClr val="CE913B"/>
            </a:solidFill>
          </p:spPr>
        </p:sp>
      </p:grpSp>
      <p:grpSp>
        <p:nvGrpSpPr>
          <p:cNvPr id="43" name="Group 43"/>
          <p:cNvGrpSpPr/>
          <p:nvPr/>
        </p:nvGrpSpPr>
        <p:grpSpPr>
          <a:xfrm>
            <a:off x="5670509" y="6653137"/>
            <a:ext cx="1717520" cy="795589"/>
            <a:chOff x="0" y="0"/>
            <a:chExt cx="5869940" cy="2719070"/>
          </a:xfrm>
        </p:grpSpPr>
        <p:sp>
          <p:nvSpPr>
            <p:cNvPr id="44" name="Freeform 44"/>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5CE1E6"/>
            </a:solidFill>
          </p:spPr>
        </p:sp>
        <p:sp>
          <p:nvSpPr>
            <p:cNvPr id="45" name="Freeform 45"/>
            <p:cNvSpPr/>
            <p:nvPr/>
          </p:nvSpPr>
          <p:spPr>
            <a:xfrm>
              <a:off x="0" y="450850"/>
              <a:ext cx="5869940" cy="2269490"/>
            </a:xfrm>
            <a:custGeom>
              <a:avLst/>
              <a:gdLst/>
              <a:ahLst/>
              <a:cxnLst/>
              <a:rect l="l" t="t" r="r" b="b"/>
              <a:pathLst>
                <a:path w="5869940" h="2269490">
                  <a:moveTo>
                    <a:pt x="5280660" y="0"/>
                  </a:moveTo>
                  <a:lnTo>
                    <a:pt x="0" y="0"/>
                  </a:lnTo>
                  <a:lnTo>
                    <a:pt x="0" y="2269490"/>
                  </a:lnTo>
                  <a:lnTo>
                    <a:pt x="5280660" y="2269490"/>
                  </a:lnTo>
                  <a:lnTo>
                    <a:pt x="5280660" y="2268220"/>
                  </a:lnTo>
                  <a:lnTo>
                    <a:pt x="5869940" y="1134110"/>
                  </a:lnTo>
                  <a:close/>
                </a:path>
              </a:pathLst>
            </a:custGeom>
            <a:solidFill>
              <a:srgbClr val="CE913B"/>
            </a:solidFill>
          </p:spPr>
        </p:sp>
      </p:grpSp>
      <p:sp>
        <p:nvSpPr>
          <p:cNvPr id="46" name="AutoShape 46"/>
          <p:cNvSpPr/>
          <p:nvPr/>
        </p:nvSpPr>
        <p:spPr>
          <a:xfrm rot="5400000">
            <a:off x="14146249" y="3370321"/>
            <a:ext cx="288455" cy="0"/>
          </a:xfrm>
          <a:prstGeom prst="line">
            <a:avLst/>
          </a:prstGeom>
          <a:ln w="28575" cap="flat">
            <a:solidFill>
              <a:srgbClr val="000000"/>
            </a:solidFill>
            <a:prstDash val="solid"/>
            <a:headEnd type="none" w="sm" len="sm"/>
            <a:tailEnd type="triangle" w="lg" len="med"/>
          </a:ln>
        </p:spPr>
      </p:sp>
      <p:sp>
        <p:nvSpPr>
          <p:cNvPr id="47" name="AutoShape 47"/>
          <p:cNvSpPr/>
          <p:nvPr/>
        </p:nvSpPr>
        <p:spPr>
          <a:xfrm>
            <a:off x="4506120" y="7085697"/>
            <a:ext cx="1164389" cy="0"/>
          </a:xfrm>
          <a:prstGeom prst="line">
            <a:avLst/>
          </a:prstGeom>
          <a:ln w="28575" cap="flat">
            <a:solidFill>
              <a:srgbClr val="000000"/>
            </a:solidFill>
            <a:prstDash val="solid"/>
            <a:headEnd type="none" w="sm" len="sm"/>
            <a:tailEnd type="triangle" w="lg" len="med"/>
          </a:ln>
        </p:spPr>
      </p:sp>
      <p:sp>
        <p:nvSpPr>
          <p:cNvPr id="48" name="AutoShape 48"/>
          <p:cNvSpPr/>
          <p:nvPr/>
        </p:nvSpPr>
        <p:spPr>
          <a:xfrm>
            <a:off x="7350190" y="7085697"/>
            <a:ext cx="3145908" cy="0"/>
          </a:xfrm>
          <a:prstGeom prst="line">
            <a:avLst/>
          </a:prstGeom>
          <a:ln w="28575" cap="flat">
            <a:solidFill>
              <a:srgbClr val="000000"/>
            </a:solidFill>
            <a:prstDash val="solid"/>
            <a:headEnd type="none" w="sm" len="sm"/>
            <a:tailEnd type="triangle" w="lg" len="med"/>
          </a:ln>
        </p:spPr>
      </p:sp>
      <p:sp>
        <p:nvSpPr>
          <p:cNvPr id="49" name="AutoShape 49"/>
          <p:cNvSpPr/>
          <p:nvPr/>
        </p:nvSpPr>
        <p:spPr>
          <a:xfrm rot="5400000">
            <a:off x="10331775" y="7254915"/>
            <a:ext cx="300071" cy="0"/>
          </a:xfrm>
          <a:prstGeom prst="line">
            <a:avLst/>
          </a:prstGeom>
          <a:ln w="28575" cap="flat">
            <a:solidFill>
              <a:srgbClr val="000000"/>
            </a:solidFill>
            <a:prstDash val="solid"/>
            <a:headEnd type="none" w="sm" len="sm"/>
            <a:tailEnd type="triangle" w="lg" len="med"/>
          </a:ln>
        </p:spPr>
      </p:sp>
      <p:sp>
        <p:nvSpPr>
          <p:cNvPr id="50" name="AutoShape 50"/>
          <p:cNvSpPr/>
          <p:nvPr/>
        </p:nvSpPr>
        <p:spPr>
          <a:xfrm>
            <a:off x="7962494" y="4637376"/>
            <a:ext cx="557791" cy="0"/>
          </a:xfrm>
          <a:prstGeom prst="line">
            <a:avLst/>
          </a:prstGeom>
          <a:ln w="28575" cap="flat">
            <a:solidFill>
              <a:srgbClr val="000000"/>
            </a:solidFill>
            <a:prstDash val="solid"/>
            <a:headEnd type="none" w="sm" len="sm"/>
            <a:tailEnd type="triangle" w="lg" len="med"/>
          </a:ln>
        </p:spPr>
      </p:sp>
      <p:sp>
        <p:nvSpPr>
          <p:cNvPr id="51" name="AutoShape 51"/>
          <p:cNvSpPr/>
          <p:nvPr/>
        </p:nvSpPr>
        <p:spPr>
          <a:xfrm>
            <a:off x="4407067" y="4678067"/>
            <a:ext cx="1881355" cy="0"/>
          </a:xfrm>
          <a:prstGeom prst="line">
            <a:avLst/>
          </a:prstGeom>
          <a:ln w="28575" cap="flat">
            <a:solidFill>
              <a:srgbClr val="000000"/>
            </a:solidFill>
            <a:prstDash val="solid"/>
            <a:headEnd type="none" w="sm" len="sm"/>
            <a:tailEnd type="triangle" w="lg" len="med"/>
          </a:ln>
        </p:spPr>
      </p:sp>
      <p:sp>
        <p:nvSpPr>
          <p:cNvPr id="52" name="AutoShape 52"/>
          <p:cNvSpPr/>
          <p:nvPr/>
        </p:nvSpPr>
        <p:spPr>
          <a:xfrm rot="-5400000">
            <a:off x="3724866" y="5394720"/>
            <a:ext cx="1392978" cy="0"/>
          </a:xfrm>
          <a:prstGeom prst="line">
            <a:avLst/>
          </a:prstGeom>
          <a:ln w="28575" cap="flat">
            <a:solidFill>
              <a:srgbClr val="000000"/>
            </a:solidFill>
            <a:prstDash val="solid"/>
            <a:headEnd type="none" w="sm" len="sm"/>
            <a:tailEnd type="triangle" w="lg" len="med"/>
          </a:ln>
        </p:spPr>
      </p:sp>
      <p:sp>
        <p:nvSpPr>
          <p:cNvPr id="53" name="AutoShape 53"/>
          <p:cNvSpPr/>
          <p:nvPr/>
        </p:nvSpPr>
        <p:spPr>
          <a:xfrm rot="-10800000">
            <a:off x="4713990" y="7878249"/>
            <a:ext cx="856522" cy="0"/>
          </a:xfrm>
          <a:prstGeom prst="line">
            <a:avLst/>
          </a:prstGeom>
          <a:ln w="28575" cap="flat">
            <a:solidFill>
              <a:srgbClr val="000000"/>
            </a:solidFill>
            <a:prstDash val="solid"/>
            <a:headEnd type="none" w="sm" len="sm"/>
            <a:tailEnd type="triangle" w="lg" len="med"/>
          </a:ln>
        </p:spPr>
      </p:sp>
      <p:sp>
        <p:nvSpPr>
          <p:cNvPr id="54" name="AutoShape 54"/>
          <p:cNvSpPr/>
          <p:nvPr/>
        </p:nvSpPr>
        <p:spPr>
          <a:xfrm rot="-10800000">
            <a:off x="7178535" y="7884126"/>
            <a:ext cx="2563797" cy="0"/>
          </a:xfrm>
          <a:prstGeom prst="line">
            <a:avLst/>
          </a:prstGeom>
          <a:ln w="28575" cap="flat">
            <a:solidFill>
              <a:srgbClr val="000000"/>
            </a:solidFill>
            <a:prstDash val="solid"/>
            <a:headEnd type="none" w="sm" len="sm"/>
            <a:tailEnd type="triangle" w="lg" len="med"/>
          </a:ln>
        </p:spPr>
      </p:sp>
      <p:sp>
        <p:nvSpPr>
          <p:cNvPr id="55" name="AutoShape 55"/>
          <p:cNvSpPr/>
          <p:nvPr/>
        </p:nvSpPr>
        <p:spPr>
          <a:xfrm>
            <a:off x="12703818" y="4558049"/>
            <a:ext cx="227428" cy="0"/>
          </a:xfrm>
          <a:prstGeom prst="line">
            <a:avLst/>
          </a:prstGeom>
          <a:ln w="28575" cap="flat">
            <a:solidFill>
              <a:srgbClr val="000000"/>
            </a:solidFill>
            <a:prstDash val="solid"/>
            <a:headEnd type="none" w="sm" len="sm"/>
            <a:tailEnd type="arrow" w="med" len="sm"/>
          </a:ln>
        </p:spPr>
      </p:sp>
      <p:sp>
        <p:nvSpPr>
          <p:cNvPr id="56" name="AutoShape 56"/>
          <p:cNvSpPr/>
          <p:nvPr/>
        </p:nvSpPr>
        <p:spPr>
          <a:xfrm rot="5400000">
            <a:off x="3337135" y="4238213"/>
            <a:ext cx="303240" cy="0"/>
          </a:xfrm>
          <a:prstGeom prst="line">
            <a:avLst/>
          </a:prstGeom>
          <a:ln w="28575" cap="flat">
            <a:solidFill>
              <a:srgbClr val="000000"/>
            </a:solidFill>
            <a:prstDash val="solid"/>
            <a:headEnd type="none" w="sm" len="sm"/>
            <a:tailEnd type="triangle" w="lg" len="med"/>
          </a:ln>
        </p:spPr>
      </p:sp>
      <p:sp>
        <p:nvSpPr>
          <p:cNvPr id="57" name="AutoShape 57"/>
          <p:cNvSpPr/>
          <p:nvPr/>
        </p:nvSpPr>
        <p:spPr>
          <a:xfrm rot="5302556">
            <a:off x="3278743" y="5854761"/>
            <a:ext cx="367354" cy="0"/>
          </a:xfrm>
          <a:prstGeom prst="line">
            <a:avLst/>
          </a:prstGeom>
          <a:ln w="28575" cap="flat">
            <a:solidFill>
              <a:srgbClr val="000000"/>
            </a:solidFill>
            <a:prstDash val="solid"/>
            <a:headEnd type="none" w="sm" len="sm"/>
            <a:tailEnd type="triangle" w="lg" len="med"/>
          </a:ln>
        </p:spPr>
      </p:sp>
      <p:sp>
        <p:nvSpPr>
          <p:cNvPr id="58" name="AutoShape 58"/>
          <p:cNvSpPr/>
          <p:nvPr/>
        </p:nvSpPr>
        <p:spPr>
          <a:xfrm>
            <a:off x="11369937" y="7524396"/>
            <a:ext cx="1876193" cy="0"/>
          </a:xfrm>
          <a:prstGeom prst="line">
            <a:avLst/>
          </a:prstGeom>
          <a:ln w="47625" cap="flat">
            <a:solidFill>
              <a:srgbClr val="000000"/>
            </a:solidFill>
            <a:prstDash val="solid"/>
            <a:headEnd type="none" w="sm" len="sm"/>
            <a:tailEnd type="none" w="sm" len="sm"/>
          </a:ln>
        </p:spPr>
      </p:sp>
      <p:sp>
        <p:nvSpPr>
          <p:cNvPr id="59" name="AutoShape 59"/>
          <p:cNvSpPr/>
          <p:nvPr/>
        </p:nvSpPr>
        <p:spPr>
          <a:xfrm>
            <a:off x="9901337" y="4613696"/>
            <a:ext cx="1164389" cy="0"/>
          </a:xfrm>
          <a:prstGeom prst="line">
            <a:avLst/>
          </a:prstGeom>
          <a:ln w="28575" cap="flat">
            <a:solidFill>
              <a:srgbClr val="000000"/>
            </a:solidFill>
            <a:prstDash val="solid"/>
            <a:headEnd type="none" w="sm" len="sm"/>
            <a:tailEnd type="triangle" w="lg" len="med"/>
          </a:ln>
        </p:spPr>
      </p:sp>
      <p:sp>
        <p:nvSpPr>
          <p:cNvPr id="60" name="AutoShape 60"/>
          <p:cNvSpPr/>
          <p:nvPr/>
        </p:nvSpPr>
        <p:spPr>
          <a:xfrm>
            <a:off x="4213770" y="3211806"/>
            <a:ext cx="10056542" cy="0"/>
          </a:xfrm>
          <a:prstGeom prst="line">
            <a:avLst/>
          </a:prstGeom>
          <a:ln w="28575" cap="flat">
            <a:solidFill>
              <a:srgbClr val="000000"/>
            </a:solidFill>
            <a:prstDash val="solid"/>
            <a:headEnd type="none" w="sm" len="sm"/>
            <a:tailEnd type="triangle" w="lg" len="med"/>
          </a:ln>
        </p:spPr>
      </p:sp>
      <p:grpSp>
        <p:nvGrpSpPr>
          <p:cNvPr id="61" name="Group 61"/>
          <p:cNvGrpSpPr/>
          <p:nvPr/>
        </p:nvGrpSpPr>
        <p:grpSpPr>
          <a:xfrm>
            <a:off x="9625566" y="1823173"/>
            <a:ext cx="1608024" cy="744868"/>
            <a:chOff x="0" y="0"/>
            <a:chExt cx="5869940" cy="2719070"/>
          </a:xfrm>
        </p:grpSpPr>
        <p:sp>
          <p:nvSpPr>
            <p:cNvPr id="62" name="Freeform 62"/>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49669F"/>
            </a:solidFill>
          </p:spPr>
        </p:sp>
        <p:sp>
          <p:nvSpPr>
            <p:cNvPr id="63" name="Freeform 63"/>
            <p:cNvSpPr/>
            <p:nvPr/>
          </p:nvSpPr>
          <p:spPr>
            <a:xfrm>
              <a:off x="0" y="450850"/>
              <a:ext cx="5869940" cy="2269490"/>
            </a:xfrm>
            <a:custGeom>
              <a:avLst/>
              <a:gdLst/>
              <a:ahLst/>
              <a:cxnLst/>
              <a:rect l="l" t="t" r="r" b="b"/>
              <a:pathLst>
                <a:path w="5869940" h="2269490">
                  <a:moveTo>
                    <a:pt x="5280660" y="0"/>
                  </a:moveTo>
                  <a:lnTo>
                    <a:pt x="0" y="0"/>
                  </a:lnTo>
                  <a:lnTo>
                    <a:pt x="0" y="2269490"/>
                  </a:lnTo>
                  <a:lnTo>
                    <a:pt x="5280660" y="2269490"/>
                  </a:lnTo>
                  <a:lnTo>
                    <a:pt x="5280660" y="2268220"/>
                  </a:lnTo>
                  <a:lnTo>
                    <a:pt x="5869940" y="1134110"/>
                  </a:lnTo>
                  <a:close/>
                </a:path>
              </a:pathLst>
            </a:custGeom>
            <a:solidFill>
              <a:srgbClr val="CE913B"/>
            </a:solidFill>
          </p:spPr>
        </p:sp>
      </p:grpSp>
      <p:sp>
        <p:nvSpPr>
          <p:cNvPr id="64" name="AutoShape 64"/>
          <p:cNvSpPr/>
          <p:nvPr/>
        </p:nvSpPr>
        <p:spPr>
          <a:xfrm>
            <a:off x="11233590" y="2238943"/>
            <a:ext cx="1182856" cy="0"/>
          </a:xfrm>
          <a:prstGeom prst="line">
            <a:avLst/>
          </a:prstGeom>
          <a:ln w="28575" cap="flat">
            <a:solidFill>
              <a:srgbClr val="000000"/>
            </a:solidFill>
            <a:prstDash val="solid"/>
            <a:headEnd type="none" w="sm" len="sm"/>
            <a:tailEnd type="triangle" w="lg" len="med"/>
          </a:ln>
        </p:spPr>
      </p:sp>
      <p:sp>
        <p:nvSpPr>
          <p:cNvPr id="65" name="AutoShape 65"/>
          <p:cNvSpPr/>
          <p:nvPr/>
        </p:nvSpPr>
        <p:spPr>
          <a:xfrm rot="-5400000">
            <a:off x="-49438" y="5100368"/>
            <a:ext cx="4498510" cy="0"/>
          </a:xfrm>
          <a:prstGeom prst="line">
            <a:avLst/>
          </a:prstGeom>
          <a:ln w="28575" cap="flat">
            <a:solidFill>
              <a:srgbClr val="000000"/>
            </a:solidFill>
            <a:prstDash val="solid"/>
            <a:headEnd type="none" w="sm" len="sm"/>
            <a:tailEnd type="triangle" w="lg" len="med"/>
          </a:ln>
        </p:spPr>
      </p:sp>
      <p:sp>
        <p:nvSpPr>
          <p:cNvPr id="66" name="AutoShape 66"/>
          <p:cNvSpPr/>
          <p:nvPr/>
        </p:nvSpPr>
        <p:spPr>
          <a:xfrm rot="-10800000">
            <a:off x="2185530" y="7308888"/>
            <a:ext cx="361657" cy="0"/>
          </a:xfrm>
          <a:prstGeom prst="line">
            <a:avLst/>
          </a:prstGeom>
          <a:ln w="28575" cap="flat">
            <a:solidFill>
              <a:srgbClr val="000000"/>
            </a:solidFill>
            <a:prstDash val="solid"/>
            <a:headEnd type="none" w="sm" len="sm"/>
            <a:tailEnd type="triangle" w="lg" len="med"/>
          </a:ln>
        </p:spPr>
      </p:sp>
      <p:sp>
        <p:nvSpPr>
          <p:cNvPr id="67" name="AutoShape 67"/>
          <p:cNvSpPr/>
          <p:nvPr/>
        </p:nvSpPr>
        <p:spPr>
          <a:xfrm>
            <a:off x="2199817" y="2836825"/>
            <a:ext cx="6944183" cy="0"/>
          </a:xfrm>
          <a:prstGeom prst="line">
            <a:avLst/>
          </a:prstGeom>
          <a:ln w="28575" cap="flat">
            <a:solidFill>
              <a:srgbClr val="000000"/>
            </a:solidFill>
            <a:prstDash val="solid"/>
            <a:headEnd type="none" w="sm" len="sm"/>
            <a:tailEnd type="triangle" w="lg" len="med"/>
          </a:ln>
        </p:spPr>
      </p:sp>
      <p:grpSp>
        <p:nvGrpSpPr>
          <p:cNvPr id="68" name="Group 68"/>
          <p:cNvGrpSpPr/>
          <p:nvPr/>
        </p:nvGrpSpPr>
        <p:grpSpPr>
          <a:xfrm>
            <a:off x="12439374" y="1550804"/>
            <a:ext cx="3203326" cy="1330021"/>
            <a:chOff x="0" y="0"/>
            <a:chExt cx="6418134" cy="2636520"/>
          </a:xfrm>
        </p:grpSpPr>
        <p:sp>
          <p:nvSpPr>
            <p:cNvPr id="69" name="Freeform 69"/>
            <p:cNvSpPr/>
            <p:nvPr/>
          </p:nvSpPr>
          <p:spPr>
            <a:xfrm>
              <a:off x="657860" y="0"/>
              <a:ext cx="5760274" cy="2112010"/>
            </a:xfrm>
            <a:custGeom>
              <a:avLst/>
              <a:gdLst/>
              <a:ahLst/>
              <a:cxnLst/>
              <a:rect l="l" t="t" r="r" b="b"/>
              <a:pathLst>
                <a:path w="5760274" h="2112010">
                  <a:moveTo>
                    <a:pt x="0" y="0"/>
                  </a:moveTo>
                  <a:lnTo>
                    <a:pt x="5760274" y="0"/>
                  </a:lnTo>
                  <a:lnTo>
                    <a:pt x="5760274" y="2112010"/>
                  </a:lnTo>
                  <a:lnTo>
                    <a:pt x="0" y="2112010"/>
                  </a:lnTo>
                  <a:close/>
                </a:path>
              </a:pathLst>
            </a:custGeom>
            <a:solidFill>
              <a:srgbClr val="C7D0D8"/>
            </a:solidFill>
          </p:spPr>
        </p:sp>
        <p:sp>
          <p:nvSpPr>
            <p:cNvPr id="70" name="Freeform 70"/>
            <p:cNvSpPr/>
            <p:nvPr/>
          </p:nvSpPr>
          <p:spPr>
            <a:xfrm>
              <a:off x="0" y="0"/>
              <a:ext cx="657860" cy="2636520"/>
            </a:xfrm>
            <a:custGeom>
              <a:avLst/>
              <a:gdLst/>
              <a:ahLst/>
              <a:cxnLst/>
              <a:rect l="l" t="t" r="r" b="b"/>
              <a:pathLst>
                <a:path w="657860" h="2636520">
                  <a:moveTo>
                    <a:pt x="657860" y="670560"/>
                  </a:moveTo>
                  <a:lnTo>
                    <a:pt x="657860" y="2025650"/>
                  </a:lnTo>
                  <a:lnTo>
                    <a:pt x="657860" y="2025650"/>
                  </a:lnTo>
                  <a:lnTo>
                    <a:pt x="657860" y="2112010"/>
                  </a:lnTo>
                  <a:lnTo>
                    <a:pt x="0" y="2636520"/>
                  </a:lnTo>
                  <a:lnTo>
                    <a:pt x="0" y="524510"/>
                  </a:lnTo>
                  <a:lnTo>
                    <a:pt x="657860" y="0"/>
                  </a:lnTo>
                  <a:close/>
                </a:path>
              </a:pathLst>
            </a:custGeom>
            <a:solidFill>
              <a:srgbClr val="77838D"/>
            </a:solidFill>
          </p:spPr>
        </p:sp>
        <p:sp>
          <p:nvSpPr>
            <p:cNvPr id="71" name="Freeform 71"/>
            <p:cNvSpPr/>
            <p:nvPr/>
          </p:nvSpPr>
          <p:spPr>
            <a:xfrm>
              <a:off x="0" y="2112010"/>
              <a:ext cx="6418134" cy="524510"/>
            </a:xfrm>
            <a:custGeom>
              <a:avLst/>
              <a:gdLst/>
              <a:ahLst/>
              <a:cxnLst/>
              <a:rect l="l" t="t" r="r" b="b"/>
              <a:pathLst>
                <a:path w="6418134" h="524510">
                  <a:moveTo>
                    <a:pt x="6418134" y="0"/>
                  </a:moveTo>
                  <a:lnTo>
                    <a:pt x="5760274" y="524510"/>
                  </a:lnTo>
                  <a:lnTo>
                    <a:pt x="0" y="524510"/>
                  </a:lnTo>
                  <a:lnTo>
                    <a:pt x="657860" y="0"/>
                  </a:lnTo>
                  <a:lnTo>
                    <a:pt x="784860" y="0"/>
                  </a:lnTo>
                  <a:lnTo>
                    <a:pt x="784860" y="0"/>
                  </a:lnTo>
                  <a:lnTo>
                    <a:pt x="5670104" y="0"/>
                  </a:lnTo>
                  <a:lnTo>
                    <a:pt x="5670104" y="0"/>
                  </a:lnTo>
                  <a:close/>
                </a:path>
              </a:pathLst>
            </a:custGeom>
            <a:solidFill>
              <a:srgbClr val="9AA7B2"/>
            </a:solidFill>
          </p:spPr>
        </p:sp>
      </p:grpSp>
      <p:sp>
        <p:nvSpPr>
          <p:cNvPr id="72" name="AutoShape 72"/>
          <p:cNvSpPr/>
          <p:nvPr/>
        </p:nvSpPr>
        <p:spPr>
          <a:xfrm rot="-5400000">
            <a:off x="8845059" y="2537884"/>
            <a:ext cx="569307" cy="0"/>
          </a:xfrm>
          <a:prstGeom prst="line">
            <a:avLst/>
          </a:prstGeom>
          <a:ln w="28575" cap="flat">
            <a:solidFill>
              <a:srgbClr val="000000"/>
            </a:solidFill>
            <a:prstDash val="solid"/>
            <a:headEnd type="none" w="sm" len="sm"/>
            <a:tailEnd type="triangle" w="lg" len="med"/>
          </a:ln>
        </p:spPr>
      </p:sp>
      <p:sp>
        <p:nvSpPr>
          <p:cNvPr id="73" name="AutoShape 73"/>
          <p:cNvSpPr/>
          <p:nvPr/>
        </p:nvSpPr>
        <p:spPr>
          <a:xfrm>
            <a:off x="9129712" y="2253231"/>
            <a:ext cx="492547" cy="0"/>
          </a:xfrm>
          <a:prstGeom prst="line">
            <a:avLst/>
          </a:prstGeom>
          <a:ln w="28575" cap="flat">
            <a:solidFill>
              <a:srgbClr val="000000"/>
            </a:solidFill>
            <a:prstDash val="solid"/>
            <a:headEnd type="none" w="sm" len="sm"/>
            <a:tailEnd type="triangle" w="lg" len="med"/>
          </a:ln>
        </p:spPr>
      </p:sp>
      <p:grpSp>
        <p:nvGrpSpPr>
          <p:cNvPr id="74" name="Group 74"/>
          <p:cNvGrpSpPr/>
          <p:nvPr/>
        </p:nvGrpSpPr>
        <p:grpSpPr>
          <a:xfrm>
            <a:off x="7522289" y="1120515"/>
            <a:ext cx="1242178" cy="1242178"/>
            <a:chOff x="0" y="0"/>
            <a:chExt cx="1695450" cy="1695450"/>
          </a:xfrm>
        </p:grpSpPr>
        <p:sp>
          <p:nvSpPr>
            <p:cNvPr id="75" name="Freeform 75"/>
            <p:cNvSpPr/>
            <p:nvPr/>
          </p:nvSpPr>
          <p:spPr>
            <a:xfrm>
              <a:off x="0" y="0"/>
              <a:ext cx="1695450" cy="1695450"/>
            </a:xfrm>
            <a:custGeom>
              <a:avLst/>
              <a:gdLst/>
              <a:ahLst/>
              <a:cxnLst/>
              <a:rect l="l" t="t" r="r" b="b"/>
              <a:pathLst>
                <a:path w="1695450" h="1695450">
                  <a:moveTo>
                    <a:pt x="1198880" y="0"/>
                  </a:moveTo>
                  <a:lnTo>
                    <a:pt x="496570" y="0"/>
                  </a:lnTo>
                  <a:lnTo>
                    <a:pt x="0" y="496570"/>
                  </a:lnTo>
                  <a:lnTo>
                    <a:pt x="0" y="1198880"/>
                  </a:lnTo>
                  <a:lnTo>
                    <a:pt x="496570" y="1695450"/>
                  </a:lnTo>
                  <a:lnTo>
                    <a:pt x="1198880" y="1695450"/>
                  </a:lnTo>
                  <a:lnTo>
                    <a:pt x="1695450" y="1198880"/>
                  </a:lnTo>
                  <a:lnTo>
                    <a:pt x="1695450" y="496570"/>
                  </a:lnTo>
                  <a:close/>
                </a:path>
              </a:pathLst>
            </a:custGeom>
            <a:solidFill>
              <a:srgbClr val="3F5896"/>
            </a:solidFill>
          </p:spPr>
        </p:sp>
      </p:grpSp>
      <p:sp>
        <p:nvSpPr>
          <p:cNvPr id="76" name="TextBox 76"/>
          <p:cNvSpPr txBox="1"/>
          <p:nvPr/>
        </p:nvSpPr>
        <p:spPr>
          <a:xfrm>
            <a:off x="2185530" y="1335687"/>
            <a:ext cx="5913442" cy="931832"/>
          </a:xfrm>
          <a:prstGeom prst="rect">
            <a:avLst/>
          </a:prstGeom>
        </p:spPr>
        <p:txBody>
          <a:bodyPr lIns="0" tIns="0" rIns="0" bIns="0" rtlCol="0" anchor="t">
            <a:spAutoFit/>
          </a:bodyPr>
          <a:lstStyle/>
          <a:p>
            <a:pPr>
              <a:lnSpc>
                <a:spcPts val="7597"/>
              </a:lnSpc>
            </a:pPr>
            <a:r>
              <a:rPr lang="en-US" sz="5426">
                <a:solidFill>
                  <a:srgbClr val="000000"/>
                </a:solidFill>
                <a:latin typeface="FS Gravity"/>
              </a:rPr>
              <a:t>BLOCK DIAGRAM</a:t>
            </a:r>
          </a:p>
        </p:txBody>
      </p:sp>
      <p:sp>
        <p:nvSpPr>
          <p:cNvPr id="77" name="TextBox 77"/>
          <p:cNvSpPr txBox="1"/>
          <p:nvPr/>
        </p:nvSpPr>
        <p:spPr>
          <a:xfrm>
            <a:off x="11065726" y="4355954"/>
            <a:ext cx="1534122" cy="356565"/>
          </a:xfrm>
          <a:prstGeom prst="rect">
            <a:avLst/>
          </a:prstGeom>
        </p:spPr>
        <p:txBody>
          <a:bodyPr lIns="0" tIns="0" rIns="0" bIns="0" rtlCol="0" anchor="t">
            <a:spAutoFit/>
          </a:bodyPr>
          <a:lstStyle/>
          <a:p>
            <a:pPr algn="ctr">
              <a:lnSpc>
                <a:spcPts val="2921"/>
              </a:lnSpc>
            </a:pPr>
            <a:r>
              <a:rPr lang="en-US" sz="2087">
                <a:solidFill>
                  <a:srgbClr val="000000"/>
                </a:solidFill>
                <a:latin typeface="Aileron Regular Bold"/>
              </a:rPr>
              <a:t>AmpSignal</a:t>
            </a:r>
          </a:p>
        </p:txBody>
      </p:sp>
      <p:sp>
        <p:nvSpPr>
          <p:cNvPr id="78" name="TextBox 78"/>
          <p:cNvSpPr txBox="1"/>
          <p:nvPr/>
        </p:nvSpPr>
        <p:spPr>
          <a:xfrm>
            <a:off x="2862606" y="3202389"/>
            <a:ext cx="1199629" cy="789257"/>
          </a:xfrm>
          <a:prstGeom prst="rect">
            <a:avLst/>
          </a:prstGeom>
        </p:spPr>
        <p:txBody>
          <a:bodyPr lIns="0" tIns="0" rIns="0" bIns="0" rtlCol="0" anchor="t">
            <a:spAutoFit/>
          </a:bodyPr>
          <a:lstStyle/>
          <a:p>
            <a:pPr algn="ctr">
              <a:lnSpc>
                <a:spcPts val="3222"/>
              </a:lnSpc>
            </a:pPr>
            <a:r>
              <a:rPr lang="en-US" sz="2301">
                <a:solidFill>
                  <a:srgbClr val="000000"/>
                </a:solidFill>
                <a:latin typeface="Open Sans Extra Bold"/>
              </a:rPr>
              <a:t>AC</a:t>
            </a:r>
          </a:p>
          <a:p>
            <a:pPr algn="ctr">
              <a:lnSpc>
                <a:spcPts val="3222"/>
              </a:lnSpc>
            </a:pPr>
            <a:r>
              <a:rPr lang="en-US" sz="2301">
                <a:solidFill>
                  <a:srgbClr val="000000"/>
                </a:solidFill>
                <a:latin typeface="Open Sans Extra Bold"/>
              </a:rPr>
              <a:t> SUPPLY</a:t>
            </a:r>
          </a:p>
        </p:txBody>
      </p:sp>
      <p:sp>
        <p:nvSpPr>
          <p:cNvPr id="79" name="TextBox 79"/>
          <p:cNvSpPr txBox="1"/>
          <p:nvPr/>
        </p:nvSpPr>
        <p:spPr>
          <a:xfrm rot="5400000">
            <a:off x="2979786" y="4769404"/>
            <a:ext cx="1065565" cy="430341"/>
          </a:xfrm>
          <a:prstGeom prst="rect">
            <a:avLst/>
          </a:prstGeom>
        </p:spPr>
        <p:txBody>
          <a:bodyPr lIns="0" tIns="0" rIns="0" bIns="0" rtlCol="0" anchor="t">
            <a:spAutoFit/>
          </a:bodyPr>
          <a:lstStyle/>
          <a:p>
            <a:pPr algn="ctr">
              <a:lnSpc>
                <a:spcPts val="3580"/>
              </a:lnSpc>
            </a:pPr>
            <a:r>
              <a:rPr lang="en-US" sz="2557">
                <a:solidFill>
                  <a:srgbClr val="000000"/>
                </a:solidFill>
                <a:latin typeface="Open Sans Bold"/>
              </a:rPr>
              <a:t>Power</a:t>
            </a:r>
          </a:p>
        </p:txBody>
      </p:sp>
      <p:sp>
        <p:nvSpPr>
          <p:cNvPr id="80" name="TextBox 80"/>
          <p:cNvSpPr txBox="1"/>
          <p:nvPr/>
        </p:nvSpPr>
        <p:spPr>
          <a:xfrm>
            <a:off x="9742332" y="7870953"/>
            <a:ext cx="1507532" cy="779809"/>
          </a:xfrm>
          <a:prstGeom prst="rect">
            <a:avLst/>
          </a:prstGeom>
        </p:spPr>
        <p:txBody>
          <a:bodyPr lIns="0" tIns="0" rIns="0" bIns="0" rtlCol="0" anchor="t">
            <a:spAutoFit/>
          </a:bodyPr>
          <a:lstStyle/>
          <a:p>
            <a:pPr algn="ctr">
              <a:lnSpc>
                <a:spcPts val="3112"/>
              </a:lnSpc>
            </a:pPr>
            <a:r>
              <a:rPr lang="en-US" sz="2223">
                <a:solidFill>
                  <a:srgbClr val="000000"/>
                </a:solidFill>
                <a:latin typeface="Aileron Heavy Bold"/>
              </a:rPr>
              <a:t>Ultrasonic sensor</a:t>
            </a:r>
          </a:p>
        </p:txBody>
      </p:sp>
      <p:sp>
        <p:nvSpPr>
          <p:cNvPr id="81" name="TextBox 81"/>
          <p:cNvSpPr txBox="1"/>
          <p:nvPr/>
        </p:nvSpPr>
        <p:spPr>
          <a:xfrm>
            <a:off x="5830383" y="7599766"/>
            <a:ext cx="1261067" cy="472943"/>
          </a:xfrm>
          <a:prstGeom prst="rect">
            <a:avLst/>
          </a:prstGeom>
        </p:spPr>
        <p:txBody>
          <a:bodyPr lIns="0" tIns="0" rIns="0" bIns="0" rtlCol="0" anchor="t">
            <a:spAutoFit/>
          </a:bodyPr>
          <a:lstStyle/>
          <a:p>
            <a:pPr algn="ctr">
              <a:lnSpc>
                <a:spcPts val="3857"/>
              </a:lnSpc>
            </a:pPr>
            <a:r>
              <a:rPr lang="en-US" sz="2755">
                <a:solidFill>
                  <a:srgbClr val="000000"/>
                </a:solidFill>
                <a:latin typeface="Aileron Regular Bold"/>
              </a:rPr>
              <a:t>Signal</a:t>
            </a:r>
          </a:p>
        </p:txBody>
      </p:sp>
      <p:sp>
        <p:nvSpPr>
          <p:cNvPr id="82" name="TextBox 82"/>
          <p:cNvSpPr txBox="1"/>
          <p:nvPr/>
        </p:nvSpPr>
        <p:spPr>
          <a:xfrm>
            <a:off x="2731931" y="6667209"/>
            <a:ext cx="1709589" cy="1065299"/>
          </a:xfrm>
          <a:prstGeom prst="rect">
            <a:avLst/>
          </a:prstGeom>
        </p:spPr>
        <p:txBody>
          <a:bodyPr lIns="0" tIns="0" rIns="0" bIns="0" rtlCol="0" anchor="t">
            <a:spAutoFit/>
          </a:bodyPr>
          <a:lstStyle/>
          <a:p>
            <a:pPr algn="ctr">
              <a:lnSpc>
                <a:spcPts val="4282"/>
              </a:lnSpc>
            </a:pPr>
            <a:r>
              <a:rPr lang="en-US" sz="3059">
                <a:solidFill>
                  <a:srgbClr val="000000"/>
                </a:solidFill>
                <a:latin typeface="Open Sans Extra Bold"/>
              </a:rPr>
              <a:t>Arduino </a:t>
            </a:r>
          </a:p>
          <a:p>
            <a:pPr algn="ctr">
              <a:lnSpc>
                <a:spcPts val="4282"/>
              </a:lnSpc>
            </a:pPr>
            <a:r>
              <a:rPr lang="en-US" sz="3059">
                <a:solidFill>
                  <a:srgbClr val="000000"/>
                </a:solidFill>
                <a:latin typeface="Open Sans Extra Bold"/>
              </a:rPr>
              <a:t>UNO</a:t>
            </a:r>
          </a:p>
        </p:txBody>
      </p:sp>
      <p:sp>
        <p:nvSpPr>
          <p:cNvPr id="83" name="TextBox 83"/>
          <p:cNvSpPr txBox="1"/>
          <p:nvPr/>
        </p:nvSpPr>
        <p:spPr>
          <a:xfrm>
            <a:off x="8550399" y="4273823"/>
            <a:ext cx="1144189" cy="718145"/>
          </a:xfrm>
          <a:prstGeom prst="rect">
            <a:avLst/>
          </a:prstGeom>
        </p:spPr>
        <p:txBody>
          <a:bodyPr wrap="square" lIns="0" tIns="0" rIns="0" bIns="0" rtlCol="0" anchor="t">
            <a:spAutoFit/>
          </a:bodyPr>
          <a:lstStyle/>
          <a:p>
            <a:pPr algn="ctr">
              <a:lnSpc>
                <a:spcPts val="2850"/>
              </a:lnSpc>
            </a:pPr>
            <a:r>
              <a:rPr lang="en-US" sz="2035" dirty="0">
                <a:solidFill>
                  <a:srgbClr val="000000"/>
                </a:solidFill>
                <a:latin typeface="Open Sans Extra Bold"/>
              </a:rPr>
              <a:t>Relay Module</a:t>
            </a:r>
          </a:p>
        </p:txBody>
      </p:sp>
      <p:sp>
        <p:nvSpPr>
          <p:cNvPr id="84" name="TextBox 84"/>
          <p:cNvSpPr txBox="1"/>
          <p:nvPr/>
        </p:nvSpPr>
        <p:spPr>
          <a:xfrm>
            <a:off x="13337864" y="4096613"/>
            <a:ext cx="1362075" cy="808125"/>
          </a:xfrm>
          <a:prstGeom prst="rect">
            <a:avLst/>
          </a:prstGeom>
        </p:spPr>
        <p:txBody>
          <a:bodyPr lIns="0" tIns="0" rIns="0" bIns="0" rtlCol="0" anchor="t">
            <a:spAutoFit/>
          </a:bodyPr>
          <a:lstStyle/>
          <a:p>
            <a:pPr algn="ctr">
              <a:lnSpc>
                <a:spcPts val="3232"/>
              </a:lnSpc>
            </a:pPr>
            <a:r>
              <a:rPr lang="en-US" sz="2309">
                <a:solidFill>
                  <a:srgbClr val="FFFFFF"/>
                </a:solidFill>
                <a:latin typeface="Open Sans Extra Bold"/>
              </a:rPr>
              <a:t>Normal</a:t>
            </a:r>
          </a:p>
          <a:p>
            <a:pPr algn="ctr">
              <a:lnSpc>
                <a:spcPts val="3232"/>
              </a:lnSpc>
            </a:pPr>
            <a:r>
              <a:rPr lang="en-US" sz="2309">
                <a:solidFill>
                  <a:srgbClr val="FFFFFF"/>
                </a:solidFill>
                <a:latin typeface="Open Sans Extra Bold"/>
              </a:rPr>
              <a:t> Doorbell</a:t>
            </a:r>
          </a:p>
        </p:txBody>
      </p:sp>
      <p:sp>
        <p:nvSpPr>
          <p:cNvPr id="85" name="TextBox 85"/>
          <p:cNvSpPr txBox="1"/>
          <p:nvPr/>
        </p:nvSpPr>
        <p:spPr>
          <a:xfrm>
            <a:off x="6460917" y="4372330"/>
            <a:ext cx="1261067" cy="472943"/>
          </a:xfrm>
          <a:prstGeom prst="rect">
            <a:avLst/>
          </a:prstGeom>
        </p:spPr>
        <p:txBody>
          <a:bodyPr lIns="0" tIns="0" rIns="0" bIns="0" rtlCol="0" anchor="t">
            <a:spAutoFit/>
          </a:bodyPr>
          <a:lstStyle/>
          <a:p>
            <a:pPr algn="ctr">
              <a:lnSpc>
                <a:spcPts val="3857"/>
              </a:lnSpc>
            </a:pPr>
            <a:r>
              <a:rPr lang="en-US" sz="2755">
                <a:solidFill>
                  <a:srgbClr val="000000"/>
                </a:solidFill>
                <a:latin typeface="Aileron Regular Bold"/>
              </a:rPr>
              <a:t>Signal</a:t>
            </a:r>
          </a:p>
        </p:txBody>
      </p:sp>
      <p:sp>
        <p:nvSpPr>
          <p:cNvPr id="86" name="TextBox 86"/>
          <p:cNvSpPr txBox="1"/>
          <p:nvPr/>
        </p:nvSpPr>
        <p:spPr>
          <a:xfrm>
            <a:off x="5830383" y="6858008"/>
            <a:ext cx="1234603" cy="465167"/>
          </a:xfrm>
          <a:prstGeom prst="rect">
            <a:avLst/>
          </a:prstGeom>
        </p:spPr>
        <p:txBody>
          <a:bodyPr lIns="0" tIns="0" rIns="0" bIns="0" rtlCol="0" anchor="t">
            <a:spAutoFit/>
          </a:bodyPr>
          <a:lstStyle/>
          <a:p>
            <a:pPr algn="ctr">
              <a:lnSpc>
                <a:spcPts val="3760"/>
              </a:lnSpc>
            </a:pPr>
            <a:r>
              <a:rPr lang="en-US" sz="2686">
                <a:solidFill>
                  <a:srgbClr val="000000"/>
                </a:solidFill>
                <a:latin typeface="Open Sans Bold"/>
              </a:rPr>
              <a:t>Power</a:t>
            </a:r>
          </a:p>
        </p:txBody>
      </p:sp>
      <p:sp>
        <p:nvSpPr>
          <p:cNvPr id="87" name="TextBox 87"/>
          <p:cNvSpPr txBox="1"/>
          <p:nvPr/>
        </p:nvSpPr>
        <p:spPr>
          <a:xfrm>
            <a:off x="11782781" y="8025085"/>
            <a:ext cx="817066" cy="381745"/>
          </a:xfrm>
          <a:prstGeom prst="rect">
            <a:avLst/>
          </a:prstGeom>
        </p:spPr>
        <p:txBody>
          <a:bodyPr lIns="0" tIns="0" rIns="0" bIns="0" rtlCol="0" anchor="t">
            <a:spAutoFit/>
          </a:bodyPr>
          <a:lstStyle/>
          <a:p>
            <a:pPr algn="ctr">
              <a:lnSpc>
                <a:spcPts val="3108"/>
              </a:lnSpc>
            </a:pPr>
            <a:r>
              <a:rPr lang="en-US" sz="2220">
                <a:solidFill>
                  <a:srgbClr val="000000"/>
                </a:solidFill>
                <a:latin typeface="Open Sans Bold"/>
              </a:rPr>
              <a:t>10 cm</a:t>
            </a:r>
          </a:p>
        </p:txBody>
      </p:sp>
      <p:sp>
        <p:nvSpPr>
          <p:cNvPr id="88" name="TextBox 88"/>
          <p:cNvSpPr txBox="1"/>
          <p:nvPr/>
        </p:nvSpPr>
        <p:spPr>
          <a:xfrm>
            <a:off x="9742332" y="2002472"/>
            <a:ext cx="1261067" cy="472943"/>
          </a:xfrm>
          <a:prstGeom prst="rect">
            <a:avLst/>
          </a:prstGeom>
        </p:spPr>
        <p:txBody>
          <a:bodyPr lIns="0" tIns="0" rIns="0" bIns="0" rtlCol="0" anchor="t">
            <a:spAutoFit/>
          </a:bodyPr>
          <a:lstStyle/>
          <a:p>
            <a:pPr algn="ctr">
              <a:lnSpc>
                <a:spcPts val="3857"/>
              </a:lnSpc>
            </a:pPr>
            <a:r>
              <a:rPr lang="en-US" sz="2755">
                <a:solidFill>
                  <a:srgbClr val="000000"/>
                </a:solidFill>
                <a:latin typeface="Aileron Regular Bold"/>
              </a:rPr>
              <a:t>Signal</a:t>
            </a:r>
          </a:p>
        </p:txBody>
      </p:sp>
      <p:sp>
        <p:nvSpPr>
          <p:cNvPr id="89" name="TextBox 89"/>
          <p:cNvSpPr txBox="1"/>
          <p:nvPr/>
        </p:nvSpPr>
        <p:spPr>
          <a:xfrm>
            <a:off x="13082780" y="1638795"/>
            <a:ext cx="2140992" cy="902099"/>
          </a:xfrm>
          <a:prstGeom prst="rect">
            <a:avLst/>
          </a:prstGeom>
        </p:spPr>
        <p:txBody>
          <a:bodyPr lIns="0" tIns="0" rIns="0" bIns="0" rtlCol="0" anchor="t">
            <a:spAutoFit/>
          </a:bodyPr>
          <a:lstStyle/>
          <a:p>
            <a:pPr algn="ctr">
              <a:lnSpc>
                <a:spcPts val="3602"/>
              </a:lnSpc>
            </a:pPr>
            <a:r>
              <a:rPr lang="en-US" sz="2573">
                <a:solidFill>
                  <a:srgbClr val="000000"/>
                </a:solidFill>
                <a:latin typeface="Open Sans Bold"/>
              </a:rPr>
              <a:t>16 X 2 LCD DISPLAY</a:t>
            </a:r>
          </a:p>
        </p:txBody>
      </p:sp>
      <p:sp>
        <p:nvSpPr>
          <p:cNvPr id="90" name="TextBox 90"/>
          <p:cNvSpPr txBox="1"/>
          <p:nvPr/>
        </p:nvSpPr>
        <p:spPr>
          <a:xfrm>
            <a:off x="7536382" y="1262180"/>
            <a:ext cx="1213992" cy="797442"/>
          </a:xfrm>
          <a:prstGeom prst="rect">
            <a:avLst/>
          </a:prstGeom>
        </p:spPr>
        <p:txBody>
          <a:bodyPr lIns="0" tIns="0" rIns="0" bIns="0" rtlCol="0" anchor="t">
            <a:spAutoFit/>
          </a:bodyPr>
          <a:lstStyle/>
          <a:p>
            <a:pPr algn="ctr">
              <a:lnSpc>
                <a:spcPts val="3296"/>
              </a:lnSpc>
            </a:pPr>
            <a:r>
              <a:rPr lang="en-US" sz="2354">
                <a:solidFill>
                  <a:srgbClr val="FFFFFF"/>
                </a:solidFill>
                <a:latin typeface="Open Sans"/>
              </a:rPr>
              <a:t>servo motor</a:t>
            </a:r>
          </a:p>
        </p:txBody>
      </p:sp>
      <p:sp>
        <p:nvSpPr>
          <p:cNvPr id="91" name="AutoShape 91"/>
          <p:cNvSpPr/>
          <p:nvPr/>
        </p:nvSpPr>
        <p:spPr>
          <a:xfrm rot="-5400000">
            <a:off x="6635800" y="2641539"/>
            <a:ext cx="360823" cy="0"/>
          </a:xfrm>
          <a:prstGeom prst="line">
            <a:avLst/>
          </a:prstGeom>
          <a:ln w="28575" cap="flat">
            <a:solidFill>
              <a:srgbClr val="000000"/>
            </a:solidFill>
            <a:prstDash val="solid"/>
            <a:headEnd type="none" w="sm" len="sm"/>
            <a:tailEnd type="triangle" w="lg" len="med"/>
          </a:ln>
        </p:spPr>
      </p:sp>
      <p:grpSp>
        <p:nvGrpSpPr>
          <p:cNvPr id="92" name="Group 92"/>
          <p:cNvGrpSpPr/>
          <p:nvPr/>
        </p:nvGrpSpPr>
        <p:grpSpPr>
          <a:xfrm rot="-5400000">
            <a:off x="6405501" y="1845325"/>
            <a:ext cx="849998" cy="393735"/>
            <a:chOff x="0" y="0"/>
            <a:chExt cx="5869940" cy="2719070"/>
          </a:xfrm>
        </p:grpSpPr>
        <p:sp>
          <p:nvSpPr>
            <p:cNvPr id="93" name="Freeform 93"/>
            <p:cNvSpPr/>
            <p:nvPr/>
          </p:nvSpPr>
          <p:spPr>
            <a:xfrm>
              <a:off x="0" y="0"/>
              <a:ext cx="450850" cy="450850"/>
            </a:xfrm>
            <a:custGeom>
              <a:avLst/>
              <a:gdLst/>
              <a:ahLst/>
              <a:cxnLst/>
              <a:rect l="l" t="t" r="r" b="b"/>
              <a:pathLst>
                <a:path w="450850" h="450850">
                  <a:moveTo>
                    <a:pt x="450850" y="450850"/>
                  </a:moveTo>
                  <a:lnTo>
                    <a:pt x="0" y="450850"/>
                  </a:lnTo>
                  <a:lnTo>
                    <a:pt x="450850" y="0"/>
                  </a:lnTo>
                  <a:close/>
                </a:path>
              </a:pathLst>
            </a:custGeom>
            <a:solidFill>
              <a:srgbClr val="5CE1E6"/>
            </a:solidFill>
          </p:spPr>
        </p:sp>
        <p:sp>
          <p:nvSpPr>
            <p:cNvPr id="94" name="Freeform 94"/>
            <p:cNvSpPr/>
            <p:nvPr/>
          </p:nvSpPr>
          <p:spPr>
            <a:xfrm>
              <a:off x="0" y="450850"/>
              <a:ext cx="5869940" cy="2269490"/>
            </a:xfrm>
            <a:custGeom>
              <a:avLst/>
              <a:gdLst/>
              <a:ahLst/>
              <a:cxnLst/>
              <a:rect l="l" t="t" r="r" b="b"/>
              <a:pathLst>
                <a:path w="5869940" h="2269490">
                  <a:moveTo>
                    <a:pt x="5280660" y="0"/>
                  </a:moveTo>
                  <a:lnTo>
                    <a:pt x="0" y="0"/>
                  </a:lnTo>
                  <a:lnTo>
                    <a:pt x="0" y="2269490"/>
                  </a:lnTo>
                  <a:lnTo>
                    <a:pt x="5280660" y="2269490"/>
                  </a:lnTo>
                  <a:lnTo>
                    <a:pt x="5280660" y="2268220"/>
                  </a:lnTo>
                  <a:lnTo>
                    <a:pt x="5869940" y="1134110"/>
                  </a:lnTo>
                  <a:close/>
                </a:path>
              </a:pathLst>
            </a:custGeom>
            <a:solidFill>
              <a:srgbClr val="CE913B"/>
            </a:solidFill>
          </p:spPr>
        </p:sp>
      </p:grpSp>
      <p:sp>
        <p:nvSpPr>
          <p:cNvPr id="95" name="AutoShape 95"/>
          <p:cNvSpPr/>
          <p:nvPr/>
        </p:nvSpPr>
        <p:spPr>
          <a:xfrm>
            <a:off x="6912738" y="1617194"/>
            <a:ext cx="609551" cy="0"/>
          </a:xfrm>
          <a:prstGeom prst="line">
            <a:avLst/>
          </a:prstGeom>
          <a:ln w="28575" cap="flat">
            <a:solidFill>
              <a:srgbClr val="000000"/>
            </a:solidFill>
            <a:prstDash val="solid"/>
            <a:headEnd type="none" w="sm" len="sm"/>
            <a:tailEnd type="triangle" w="lg" len="med"/>
          </a:ln>
        </p:spPr>
      </p:sp>
      <p:sp>
        <p:nvSpPr>
          <p:cNvPr id="96" name="TextBox 96"/>
          <p:cNvSpPr txBox="1"/>
          <p:nvPr/>
        </p:nvSpPr>
        <p:spPr>
          <a:xfrm rot="-5400000">
            <a:off x="6185678" y="1897797"/>
            <a:ext cx="1261067" cy="288793"/>
          </a:xfrm>
          <a:prstGeom prst="rect">
            <a:avLst/>
          </a:prstGeom>
        </p:spPr>
        <p:txBody>
          <a:bodyPr lIns="0" tIns="0" rIns="0" bIns="0" rtlCol="0" anchor="t">
            <a:spAutoFit/>
          </a:bodyPr>
          <a:lstStyle/>
          <a:p>
            <a:pPr algn="ctr">
              <a:lnSpc>
                <a:spcPts val="2457"/>
              </a:lnSpc>
            </a:pPr>
            <a:r>
              <a:rPr lang="en-US" sz="1755">
                <a:solidFill>
                  <a:srgbClr val="000000"/>
                </a:solidFill>
                <a:latin typeface="Aileron Regular Bold"/>
              </a:rPr>
              <a:t>Signal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760415">
            <a:off x="8244448" y="9445282"/>
            <a:ext cx="1040040" cy="1225378"/>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141339">
            <a:off x="-2040373" y="7704433"/>
            <a:ext cx="3673394" cy="4114800"/>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29969">
            <a:off x="12804832" y="7449564"/>
            <a:ext cx="7138484" cy="4114800"/>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95619">
            <a:off x="15890512" y="-1674187"/>
            <a:ext cx="4335517" cy="4114800"/>
          </a:xfrm>
          <a:prstGeom prst="rect">
            <a:avLst/>
          </a:prstGeom>
        </p:spPr>
      </p:pic>
      <p:grpSp>
        <p:nvGrpSpPr>
          <p:cNvPr id="7" name="Group 7"/>
          <p:cNvGrpSpPr/>
          <p:nvPr/>
        </p:nvGrpSpPr>
        <p:grpSpPr>
          <a:xfrm>
            <a:off x="1485326" y="711254"/>
            <a:ext cx="15879298" cy="9050579"/>
            <a:chOff x="0" y="0"/>
            <a:chExt cx="86071692" cy="49057500"/>
          </a:xfrm>
        </p:grpSpPr>
        <p:sp>
          <p:nvSpPr>
            <p:cNvPr id="8" name="Freeform 8"/>
            <p:cNvSpPr/>
            <p:nvPr/>
          </p:nvSpPr>
          <p:spPr>
            <a:xfrm>
              <a:off x="72390" y="72390"/>
              <a:ext cx="85926913" cy="48912719"/>
            </a:xfrm>
            <a:custGeom>
              <a:avLst/>
              <a:gdLst/>
              <a:ahLst/>
              <a:cxnLst/>
              <a:rect l="l" t="t" r="r" b="b"/>
              <a:pathLst>
                <a:path w="85926913" h="48912719">
                  <a:moveTo>
                    <a:pt x="0" y="0"/>
                  </a:moveTo>
                  <a:lnTo>
                    <a:pt x="85926913" y="0"/>
                  </a:lnTo>
                  <a:lnTo>
                    <a:pt x="85926913" y="48912719"/>
                  </a:lnTo>
                  <a:lnTo>
                    <a:pt x="0" y="48912719"/>
                  </a:lnTo>
                  <a:lnTo>
                    <a:pt x="0" y="0"/>
                  </a:lnTo>
                  <a:close/>
                </a:path>
              </a:pathLst>
            </a:custGeom>
            <a:solidFill>
              <a:srgbClr val="F2BE5E"/>
            </a:solidFill>
          </p:spPr>
        </p:sp>
        <p:sp>
          <p:nvSpPr>
            <p:cNvPr id="9" name="Freeform 9"/>
            <p:cNvSpPr/>
            <p:nvPr/>
          </p:nvSpPr>
          <p:spPr>
            <a:xfrm>
              <a:off x="0" y="0"/>
              <a:ext cx="86071695" cy="49057502"/>
            </a:xfrm>
            <a:custGeom>
              <a:avLst/>
              <a:gdLst/>
              <a:ahLst/>
              <a:cxnLst/>
              <a:rect l="l" t="t" r="r" b="b"/>
              <a:pathLst>
                <a:path w="86071695" h="49057502">
                  <a:moveTo>
                    <a:pt x="85926910" y="48912720"/>
                  </a:moveTo>
                  <a:lnTo>
                    <a:pt x="86071695" y="48912720"/>
                  </a:lnTo>
                  <a:lnTo>
                    <a:pt x="86071695" y="49057502"/>
                  </a:lnTo>
                  <a:lnTo>
                    <a:pt x="85926910" y="49057502"/>
                  </a:lnTo>
                  <a:lnTo>
                    <a:pt x="85926910" y="48912720"/>
                  </a:lnTo>
                  <a:close/>
                  <a:moveTo>
                    <a:pt x="0" y="144780"/>
                  </a:moveTo>
                  <a:lnTo>
                    <a:pt x="144780" y="144780"/>
                  </a:lnTo>
                  <a:lnTo>
                    <a:pt x="144780" y="48912720"/>
                  </a:lnTo>
                  <a:lnTo>
                    <a:pt x="0" y="48912720"/>
                  </a:lnTo>
                  <a:lnTo>
                    <a:pt x="0" y="144780"/>
                  </a:lnTo>
                  <a:close/>
                  <a:moveTo>
                    <a:pt x="0" y="48912720"/>
                  </a:moveTo>
                  <a:lnTo>
                    <a:pt x="144780" y="48912720"/>
                  </a:lnTo>
                  <a:lnTo>
                    <a:pt x="144780" y="49057502"/>
                  </a:lnTo>
                  <a:lnTo>
                    <a:pt x="0" y="49057502"/>
                  </a:lnTo>
                  <a:lnTo>
                    <a:pt x="0" y="48912720"/>
                  </a:lnTo>
                  <a:close/>
                  <a:moveTo>
                    <a:pt x="85926910" y="144780"/>
                  </a:moveTo>
                  <a:lnTo>
                    <a:pt x="86071695" y="144780"/>
                  </a:lnTo>
                  <a:lnTo>
                    <a:pt x="86071695" y="48912720"/>
                  </a:lnTo>
                  <a:lnTo>
                    <a:pt x="85926910" y="48912720"/>
                  </a:lnTo>
                  <a:lnTo>
                    <a:pt x="85926910" y="144780"/>
                  </a:lnTo>
                  <a:close/>
                  <a:moveTo>
                    <a:pt x="144780" y="48912720"/>
                  </a:moveTo>
                  <a:lnTo>
                    <a:pt x="85926910" y="48912720"/>
                  </a:lnTo>
                  <a:lnTo>
                    <a:pt x="85926910" y="49057502"/>
                  </a:lnTo>
                  <a:lnTo>
                    <a:pt x="144780" y="49057502"/>
                  </a:lnTo>
                  <a:lnTo>
                    <a:pt x="144780" y="48912720"/>
                  </a:lnTo>
                  <a:close/>
                  <a:moveTo>
                    <a:pt x="85926910" y="0"/>
                  </a:moveTo>
                  <a:lnTo>
                    <a:pt x="86071695" y="0"/>
                  </a:lnTo>
                  <a:lnTo>
                    <a:pt x="86071695" y="144780"/>
                  </a:lnTo>
                  <a:lnTo>
                    <a:pt x="85926910" y="144780"/>
                  </a:lnTo>
                  <a:lnTo>
                    <a:pt x="85926910" y="0"/>
                  </a:lnTo>
                  <a:close/>
                  <a:moveTo>
                    <a:pt x="0" y="0"/>
                  </a:moveTo>
                  <a:lnTo>
                    <a:pt x="144780" y="0"/>
                  </a:lnTo>
                  <a:lnTo>
                    <a:pt x="144780" y="144780"/>
                  </a:lnTo>
                  <a:lnTo>
                    <a:pt x="0" y="144780"/>
                  </a:lnTo>
                  <a:lnTo>
                    <a:pt x="0" y="0"/>
                  </a:lnTo>
                  <a:close/>
                  <a:moveTo>
                    <a:pt x="144780" y="0"/>
                  </a:moveTo>
                  <a:lnTo>
                    <a:pt x="85926910" y="0"/>
                  </a:lnTo>
                  <a:lnTo>
                    <a:pt x="85926910" y="144780"/>
                  </a:lnTo>
                  <a:lnTo>
                    <a:pt x="144780" y="144780"/>
                  </a:lnTo>
                  <a:lnTo>
                    <a:pt x="144780" y="0"/>
                  </a:lnTo>
                  <a:close/>
                </a:path>
              </a:pathLst>
            </a:custGeom>
            <a:solidFill>
              <a:srgbClr val="000000"/>
            </a:solidFill>
          </p:spPr>
        </p:sp>
      </p:grpSp>
      <p:grpSp>
        <p:nvGrpSpPr>
          <p:cNvPr id="10" name="Group 10"/>
          <p:cNvGrpSpPr/>
          <p:nvPr/>
        </p:nvGrpSpPr>
        <p:grpSpPr>
          <a:xfrm>
            <a:off x="1747714" y="997412"/>
            <a:ext cx="15354521" cy="8478264"/>
            <a:chOff x="0" y="0"/>
            <a:chExt cx="72578541" cy="40075495"/>
          </a:xfrm>
        </p:grpSpPr>
        <p:sp>
          <p:nvSpPr>
            <p:cNvPr id="11" name="Freeform 11"/>
            <p:cNvSpPr/>
            <p:nvPr/>
          </p:nvSpPr>
          <p:spPr>
            <a:xfrm>
              <a:off x="72390" y="72390"/>
              <a:ext cx="72433758" cy="39930716"/>
            </a:xfrm>
            <a:custGeom>
              <a:avLst/>
              <a:gdLst/>
              <a:ahLst/>
              <a:cxnLst/>
              <a:rect l="l" t="t" r="r" b="b"/>
              <a:pathLst>
                <a:path w="72433758" h="39930716">
                  <a:moveTo>
                    <a:pt x="0" y="0"/>
                  </a:moveTo>
                  <a:lnTo>
                    <a:pt x="72433758" y="0"/>
                  </a:lnTo>
                  <a:lnTo>
                    <a:pt x="72433758" y="39930716"/>
                  </a:lnTo>
                  <a:lnTo>
                    <a:pt x="0" y="39930716"/>
                  </a:lnTo>
                  <a:lnTo>
                    <a:pt x="0" y="0"/>
                  </a:lnTo>
                  <a:close/>
                </a:path>
              </a:pathLst>
            </a:custGeom>
            <a:solidFill>
              <a:srgbClr val="F6ECD5"/>
            </a:solidFill>
          </p:spPr>
        </p:sp>
        <p:sp>
          <p:nvSpPr>
            <p:cNvPr id="12" name="Freeform 12"/>
            <p:cNvSpPr/>
            <p:nvPr/>
          </p:nvSpPr>
          <p:spPr>
            <a:xfrm>
              <a:off x="0" y="0"/>
              <a:ext cx="72578540" cy="40075495"/>
            </a:xfrm>
            <a:custGeom>
              <a:avLst/>
              <a:gdLst/>
              <a:ahLst/>
              <a:cxnLst/>
              <a:rect l="l" t="t" r="r" b="b"/>
              <a:pathLst>
                <a:path w="72578540" h="40075495">
                  <a:moveTo>
                    <a:pt x="72433762" y="39930716"/>
                  </a:moveTo>
                  <a:lnTo>
                    <a:pt x="72578540" y="39930716"/>
                  </a:lnTo>
                  <a:lnTo>
                    <a:pt x="72578540" y="40075495"/>
                  </a:lnTo>
                  <a:lnTo>
                    <a:pt x="72433762" y="40075495"/>
                  </a:lnTo>
                  <a:lnTo>
                    <a:pt x="72433762" y="39930716"/>
                  </a:lnTo>
                  <a:close/>
                  <a:moveTo>
                    <a:pt x="0" y="144780"/>
                  </a:moveTo>
                  <a:lnTo>
                    <a:pt x="144780" y="144780"/>
                  </a:lnTo>
                  <a:lnTo>
                    <a:pt x="144780" y="39930716"/>
                  </a:lnTo>
                  <a:lnTo>
                    <a:pt x="0" y="39930716"/>
                  </a:lnTo>
                  <a:lnTo>
                    <a:pt x="0" y="144780"/>
                  </a:lnTo>
                  <a:close/>
                  <a:moveTo>
                    <a:pt x="0" y="39930716"/>
                  </a:moveTo>
                  <a:lnTo>
                    <a:pt x="144780" y="39930716"/>
                  </a:lnTo>
                  <a:lnTo>
                    <a:pt x="144780" y="40075495"/>
                  </a:lnTo>
                  <a:lnTo>
                    <a:pt x="0" y="40075495"/>
                  </a:lnTo>
                  <a:lnTo>
                    <a:pt x="0" y="39930716"/>
                  </a:lnTo>
                  <a:close/>
                  <a:moveTo>
                    <a:pt x="72433762" y="144780"/>
                  </a:moveTo>
                  <a:lnTo>
                    <a:pt x="72578540" y="144780"/>
                  </a:lnTo>
                  <a:lnTo>
                    <a:pt x="72578540" y="39930716"/>
                  </a:lnTo>
                  <a:lnTo>
                    <a:pt x="72433762" y="39930716"/>
                  </a:lnTo>
                  <a:lnTo>
                    <a:pt x="72433762" y="144780"/>
                  </a:lnTo>
                  <a:close/>
                  <a:moveTo>
                    <a:pt x="144780" y="39930716"/>
                  </a:moveTo>
                  <a:lnTo>
                    <a:pt x="72433762" y="39930716"/>
                  </a:lnTo>
                  <a:lnTo>
                    <a:pt x="72433762" y="40075495"/>
                  </a:lnTo>
                  <a:lnTo>
                    <a:pt x="144780" y="40075495"/>
                  </a:lnTo>
                  <a:lnTo>
                    <a:pt x="144780" y="39930716"/>
                  </a:lnTo>
                  <a:close/>
                  <a:moveTo>
                    <a:pt x="72433762" y="0"/>
                  </a:moveTo>
                  <a:lnTo>
                    <a:pt x="72578540" y="0"/>
                  </a:lnTo>
                  <a:lnTo>
                    <a:pt x="72578540" y="144780"/>
                  </a:lnTo>
                  <a:lnTo>
                    <a:pt x="72433762" y="144780"/>
                  </a:lnTo>
                  <a:lnTo>
                    <a:pt x="72433762" y="0"/>
                  </a:lnTo>
                  <a:close/>
                  <a:moveTo>
                    <a:pt x="0" y="0"/>
                  </a:moveTo>
                  <a:lnTo>
                    <a:pt x="144780" y="0"/>
                  </a:lnTo>
                  <a:lnTo>
                    <a:pt x="144780" y="144780"/>
                  </a:lnTo>
                  <a:lnTo>
                    <a:pt x="0" y="144780"/>
                  </a:lnTo>
                  <a:lnTo>
                    <a:pt x="0" y="0"/>
                  </a:lnTo>
                  <a:close/>
                  <a:moveTo>
                    <a:pt x="144780" y="0"/>
                  </a:moveTo>
                  <a:lnTo>
                    <a:pt x="72433762" y="0"/>
                  </a:lnTo>
                  <a:lnTo>
                    <a:pt x="72433762" y="144780"/>
                  </a:lnTo>
                  <a:lnTo>
                    <a:pt x="144780" y="144780"/>
                  </a:lnTo>
                  <a:lnTo>
                    <a:pt x="144780" y="0"/>
                  </a:lnTo>
                  <a:close/>
                </a:path>
              </a:pathLst>
            </a:custGeom>
            <a:solidFill>
              <a:srgbClr val="000000"/>
            </a:solidFill>
          </p:spPr>
        </p:sp>
      </p:grpSp>
      <p:pic>
        <p:nvPicPr>
          <p:cNvPr id="13" name="Picture 1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46010" flipH="1">
            <a:off x="15826981" y="337372"/>
            <a:ext cx="595492" cy="747764"/>
          </a:xfrm>
          <a:prstGeom prst="rect">
            <a:avLst/>
          </a:prstGeom>
        </p:spPr>
      </p:pic>
      <p:pic>
        <p:nvPicPr>
          <p:cNvPr id="14" name="Picture 14"/>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46010" flipH="1">
            <a:off x="16684578" y="785480"/>
            <a:ext cx="533619" cy="670069"/>
          </a:xfrm>
          <a:prstGeom prst="rect">
            <a:avLst/>
          </a:prstGeom>
        </p:spPr>
      </p:pic>
      <p:pic>
        <p:nvPicPr>
          <p:cNvPr id="15" name="Picture 15"/>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1382397">
            <a:off x="954508" y="267563"/>
            <a:ext cx="1320803" cy="1658542"/>
          </a:xfrm>
          <a:prstGeom prst="rect">
            <a:avLst/>
          </a:prstGeom>
        </p:spPr>
      </p:pic>
      <p:pic>
        <p:nvPicPr>
          <p:cNvPr id="16" name="Picture 16"/>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107162" y="-1170996"/>
            <a:ext cx="2870073" cy="4114800"/>
          </a:xfrm>
          <a:prstGeom prst="rect">
            <a:avLst/>
          </a:prstGeom>
        </p:spPr>
      </p:pic>
      <p:grpSp>
        <p:nvGrpSpPr>
          <p:cNvPr id="17" name="Group 17"/>
          <p:cNvGrpSpPr/>
          <p:nvPr/>
        </p:nvGrpSpPr>
        <p:grpSpPr>
          <a:xfrm>
            <a:off x="1979856" y="1331805"/>
            <a:ext cx="4467829" cy="1240312"/>
            <a:chOff x="0" y="0"/>
            <a:chExt cx="716159" cy="198812"/>
          </a:xfrm>
        </p:grpSpPr>
        <p:sp>
          <p:nvSpPr>
            <p:cNvPr id="18" name="Freeform 18"/>
            <p:cNvSpPr/>
            <p:nvPr/>
          </p:nvSpPr>
          <p:spPr>
            <a:xfrm>
              <a:off x="48260" y="48260"/>
              <a:ext cx="667899" cy="150552"/>
            </a:xfrm>
            <a:custGeom>
              <a:avLst/>
              <a:gdLst/>
              <a:ahLst/>
              <a:cxnLst/>
              <a:rect l="l" t="t" r="r" b="b"/>
              <a:pathLst>
                <a:path w="667899" h="150552">
                  <a:moveTo>
                    <a:pt x="0" y="0"/>
                  </a:moveTo>
                  <a:lnTo>
                    <a:pt x="667899" y="0"/>
                  </a:lnTo>
                  <a:lnTo>
                    <a:pt x="667899" y="150552"/>
                  </a:lnTo>
                  <a:lnTo>
                    <a:pt x="0" y="150552"/>
                  </a:lnTo>
                  <a:close/>
                </a:path>
              </a:pathLst>
            </a:custGeom>
            <a:solidFill>
              <a:srgbClr val="E88D69"/>
            </a:solidFill>
          </p:spPr>
        </p:sp>
        <p:sp>
          <p:nvSpPr>
            <p:cNvPr id="19" name="Freeform 19"/>
            <p:cNvSpPr/>
            <p:nvPr/>
          </p:nvSpPr>
          <p:spPr>
            <a:xfrm>
              <a:off x="6350" y="6350"/>
              <a:ext cx="667898" cy="150552"/>
            </a:xfrm>
            <a:custGeom>
              <a:avLst/>
              <a:gdLst/>
              <a:ahLst/>
              <a:cxnLst/>
              <a:rect l="l" t="t" r="r" b="b"/>
              <a:pathLst>
                <a:path w="667898" h="150552">
                  <a:moveTo>
                    <a:pt x="0" y="0"/>
                  </a:moveTo>
                  <a:lnTo>
                    <a:pt x="667898" y="0"/>
                  </a:lnTo>
                  <a:lnTo>
                    <a:pt x="667898" y="150552"/>
                  </a:lnTo>
                  <a:lnTo>
                    <a:pt x="0" y="150552"/>
                  </a:lnTo>
                  <a:close/>
                </a:path>
              </a:pathLst>
            </a:custGeom>
            <a:solidFill>
              <a:srgbClr val="F2BE5E"/>
            </a:solidFill>
          </p:spPr>
        </p:sp>
        <p:sp>
          <p:nvSpPr>
            <p:cNvPr id="20" name="Freeform 20"/>
            <p:cNvSpPr/>
            <p:nvPr/>
          </p:nvSpPr>
          <p:spPr>
            <a:xfrm>
              <a:off x="0" y="0"/>
              <a:ext cx="680598" cy="163252"/>
            </a:xfrm>
            <a:custGeom>
              <a:avLst/>
              <a:gdLst/>
              <a:ahLst/>
              <a:cxnLst/>
              <a:rect l="l" t="t" r="r" b="b"/>
              <a:pathLst>
                <a:path w="680598" h="163252">
                  <a:moveTo>
                    <a:pt x="680598" y="163252"/>
                  </a:moveTo>
                  <a:lnTo>
                    <a:pt x="0" y="163252"/>
                  </a:lnTo>
                  <a:lnTo>
                    <a:pt x="0" y="0"/>
                  </a:lnTo>
                  <a:lnTo>
                    <a:pt x="680598" y="0"/>
                  </a:lnTo>
                  <a:lnTo>
                    <a:pt x="680598" y="163252"/>
                  </a:lnTo>
                  <a:close/>
                  <a:moveTo>
                    <a:pt x="12700" y="150552"/>
                  </a:moveTo>
                  <a:lnTo>
                    <a:pt x="667898" y="150552"/>
                  </a:lnTo>
                  <a:lnTo>
                    <a:pt x="667898" y="12700"/>
                  </a:lnTo>
                  <a:lnTo>
                    <a:pt x="12700" y="12700"/>
                  </a:lnTo>
                  <a:lnTo>
                    <a:pt x="12700" y="150552"/>
                  </a:lnTo>
                  <a:close/>
                </a:path>
              </a:pathLst>
            </a:custGeom>
            <a:solidFill>
              <a:srgbClr val="000000"/>
            </a:solidFill>
          </p:spPr>
        </p:sp>
      </p:grpSp>
      <p:pic>
        <p:nvPicPr>
          <p:cNvPr id="21" name="Picture 21"/>
          <p:cNvPicPr>
            <a:picLocks noChangeAspect="1"/>
          </p:cNvPicPr>
          <p:nvPr/>
        </p:nvPicPr>
        <p:blipFill>
          <a:blip r:embed="rId15"/>
          <a:srcRect r="22395"/>
          <a:stretch>
            <a:fillRect/>
          </a:stretch>
        </p:blipFill>
        <p:spPr>
          <a:xfrm>
            <a:off x="1747714" y="2741214"/>
            <a:ext cx="9698852" cy="5536999"/>
          </a:xfrm>
          <a:prstGeom prst="rect">
            <a:avLst/>
          </a:prstGeom>
        </p:spPr>
      </p:pic>
      <p:pic>
        <p:nvPicPr>
          <p:cNvPr id="22" name="Picture 22"/>
          <p:cNvPicPr>
            <a:picLocks noChangeAspect="1"/>
          </p:cNvPicPr>
          <p:nvPr/>
        </p:nvPicPr>
        <p:blipFill>
          <a:blip r:embed="rId16"/>
          <a:srcRect/>
          <a:stretch>
            <a:fillRect/>
          </a:stretch>
        </p:blipFill>
        <p:spPr>
          <a:xfrm>
            <a:off x="11043558" y="1120515"/>
            <a:ext cx="5907830" cy="3792827"/>
          </a:xfrm>
          <a:prstGeom prst="rect">
            <a:avLst/>
          </a:prstGeom>
        </p:spPr>
      </p:pic>
      <p:pic>
        <p:nvPicPr>
          <p:cNvPr id="23" name="Picture 23"/>
          <p:cNvPicPr>
            <a:picLocks noChangeAspect="1"/>
          </p:cNvPicPr>
          <p:nvPr/>
        </p:nvPicPr>
        <p:blipFill>
          <a:blip r:embed="rId17"/>
          <a:srcRect t="815" b="815"/>
          <a:stretch>
            <a:fillRect/>
          </a:stretch>
        </p:blipFill>
        <p:spPr>
          <a:xfrm>
            <a:off x="10048829" y="6500411"/>
            <a:ext cx="7053406" cy="2864763"/>
          </a:xfrm>
          <a:prstGeom prst="rect">
            <a:avLst/>
          </a:prstGeom>
        </p:spPr>
      </p:pic>
      <p:sp>
        <p:nvSpPr>
          <p:cNvPr id="24" name="TextBox 24"/>
          <p:cNvSpPr txBox="1"/>
          <p:nvPr/>
        </p:nvSpPr>
        <p:spPr>
          <a:xfrm>
            <a:off x="2185530" y="1335687"/>
            <a:ext cx="4076349" cy="849353"/>
          </a:xfrm>
          <a:prstGeom prst="rect">
            <a:avLst/>
          </a:prstGeom>
        </p:spPr>
        <p:txBody>
          <a:bodyPr lIns="0" tIns="0" rIns="0" bIns="0" rtlCol="0" anchor="t">
            <a:spAutoFit/>
          </a:bodyPr>
          <a:lstStyle/>
          <a:p>
            <a:pPr>
              <a:lnSpc>
                <a:spcPts val="6839"/>
              </a:lnSpc>
            </a:pPr>
            <a:r>
              <a:rPr lang="en-US" sz="4885">
                <a:solidFill>
                  <a:srgbClr val="000000"/>
                </a:solidFill>
                <a:latin typeface="FS Gravity"/>
              </a:rPr>
              <a:t>CIRCUIT DIAGRAM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760415">
            <a:off x="8244448" y="9445282"/>
            <a:ext cx="1040040" cy="1225378"/>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141339">
            <a:off x="-2040373" y="7704433"/>
            <a:ext cx="3673394" cy="4114800"/>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29969">
            <a:off x="12804832" y="7449564"/>
            <a:ext cx="7138484" cy="4114800"/>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95619">
            <a:off x="15890512" y="-1674187"/>
            <a:ext cx="4335517" cy="4114800"/>
          </a:xfrm>
          <a:prstGeom prst="rect">
            <a:avLst/>
          </a:prstGeom>
        </p:spPr>
      </p:pic>
      <p:grpSp>
        <p:nvGrpSpPr>
          <p:cNvPr id="7" name="Group 7"/>
          <p:cNvGrpSpPr/>
          <p:nvPr/>
        </p:nvGrpSpPr>
        <p:grpSpPr>
          <a:xfrm>
            <a:off x="1485326" y="711254"/>
            <a:ext cx="15879298" cy="9050579"/>
            <a:chOff x="0" y="0"/>
            <a:chExt cx="86071692" cy="49057500"/>
          </a:xfrm>
        </p:grpSpPr>
        <p:sp>
          <p:nvSpPr>
            <p:cNvPr id="8" name="Freeform 8"/>
            <p:cNvSpPr/>
            <p:nvPr/>
          </p:nvSpPr>
          <p:spPr>
            <a:xfrm>
              <a:off x="72390" y="72390"/>
              <a:ext cx="85926913" cy="48912719"/>
            </a:xfrm>
            <a:custGeom>
              <a:avLst/>
              <a:gdLst/>
              <a:ahLst/>
              <a:cxnLst/>
              <a:rect l="l" t="t" r="r" b="b"/>
              <a:pathLst>
                <a:path w="85926913" h="48912719">
                  <a:moveTo>
                    <a:pt x="0" y="0"/>
                  </a:moveTo>
                  <a:lnTo>
                    <a:pt x="85926913" y="0"/>
                  </a:lnTo>
                  <a:lnTo>
                    <a:pt x="85926913" y="48912719"/>
                  </a:lnTo>
                  <a:lnTo>
                    <a:pt x="0" y="48912719"/>
                  </a:lnTo>
                  <a:lnTo>
                    <a:pt x="0" y="0"/>
                  </a:lnTo>
                  <a:close/>
                </a:path>
              </a:pathLst>
            </a:custGeom>
            <a:solidFill>
              <a:srgbClr val="F2BE5E"/>
            </a:solidFill>
          </p:spPr>
        </p:sp>
        <p:sp>
          <p:nvSpPr>
            <p:cNvPr id="9" name="Freeform 9"/>
            <p:cNvSpPr/>
            <p:nvPr/>
          </p:nvSpPr>
          <p:spPr>
            <a:xfrm>
              <a:off x="0" y="0"/>
              <a:ext cx="86071695" cy="49057502"/>
            </a:xfrm>
            <a:custGeom>
              <a:avLst/>
              <a:gdLst/>
              <a:ahLst/>
              <a:cxnLst/>
              <a:rect l="l" t="t" r="r" b="b"/>
              <a:pathLst>
                <a:path w="86071695" h="49057502">
                  <a:moveTo>
                    <a:pt x="85926910" y="48912720"/>
                  </a:moveTo>
                  <a:lnTo>
                    <a:pt x="86071695" y="48912720"/>
                  </a:lnTo>
                  <a:lnTo>
                    <a:pt x="86071695" y="49057502"/>
                  </a:lnTo>
                  <a:lnTo>
                    <a:pt x="85926910" y="49057502"/>
                  </a:lnTo>
                  <a:lnTo>
                    <a:pt x="85926910" y="48912720"/>
                  </a:lnTo>
                  <a:close/>
                  <a:moveTo>
                    <a:pt x="0" y="144780"/>
                  </a:moveTo>
                  <a:lnTo>
                    <a:pt x="144780" y="144780"/>
                  </a:lnTo>
                  <a:lnTo>
                    <a:pt x="144780" y="48912720"/>
                  </a:lnTo>
                  <a:lnTo>
                    <a:pt x="0" y="48912720"/>
                  </a:lnTo>
                  <a:lnTo>
                    <a:pt x="0" y="144780"/>
                  </a:lnTo>
                  <a:close/>
                  <a:moveTo>
                    <a:pt x="0" y="48912720"/>
                  </a:moveTo>
                  <a:lnTo>
                    <a:pt x="144780" y="48912720"/>
                  </a:lnTo>
                  <a:lnTo>
                    <a:pt x="144780" y="49057502"/>
                  </a:lnTo>
                  <a:lnTo>
                    <a:pt x="0" y="49057502"/>
                  </a:lnTo>
                  <a:lnTo>
                    <a:pt x="0" y="48912720"/>
                  </a:lnTo>
                  <a:close/>
                  <a:moveTo>
                    <a:pt x="85926910" y="144780"/>
                  </a:moveTo>
                  <a:lnTo>
                    <a:pt x="86071695" y="144780"/>
                  </a:lnTo>
                  <a:lnTo>
                    <a:pt x="86071695" y="48912720"/>
                  </a:lnTo>
                  <a:lnTo>
                    <a:pt x="85926910" y="48912720"/>
                  </a:lnTo>
                  <a:lnTo>
                    <a:pt x="85926910" y="144780"/>
                  </a:lnTo>
                  <a:close/>
                  <a:moveTo>
                    <a:pt x="144780" y="48912720"/>
                  </a:moveTo>
                  <a:lnTo>
                    <a:pt x="85926910" y="48912720"/>
                  </a:lnTo>
                  <a:lnTo>
                    <a:pt x="85926910" y="49057502"/>
                  </a:lnTo>
                  <a:lnTo>
                    <a:pt x="144780" y="49057502"/>
                  </a:lnTo>
                  <a:lnTo>
                    <a:pt x="144780" y="48912720"/>
                  </a:lnTo>
                  <a:close/>
                  <a:moveTo>
                    <a:pt x="85926910" y="0"/>
                  </a:moveTo>
                  <a:lnTo>
                    <a:pt x="86071695" y="0"/>
                  </a:lnTo>
                  <a:lnTo>
                    <a:pt x="86071695" y="144780"/>
                  </a:lnTo>
                  <a:lnTo>
                    <a:pt x="85926910" y="144780"/>
                  </a:lnTo>
                  <a:lnTo>
                    <a:pt x="85926910" y="0"/>
                  </a:lnTo>
                  <a:close/>
                  <a:moveTo>
                    <a:pt x="0" y="0"/>
                  </a:moveTo>
                  <a:lnTo>
                    <a:pt x="144780" y="0"/>
                  </a:lnTo>
                  <a:lnTo>
                    <a:pt x="144780" y="144780"/>
                  </a:lnTo>
                  <a:lnTo>
                    <a:pt x="0" y="144780"/>
                  </a:lnTo>
                  <a:lnTo>
                    <a:pt x="0" y="0"/>
                  </a:lnTo>
                  <a:close/>
                  <a:moveTo>
                    <a:pt x="144780" y="0"/>
                  </a:moveTo>
                  <a:lnTo>
                    <a:pt x="85926910" y="0"/>
                  </a:lnTo>
                  <a:lnTo>
                    <a:pt x="85926910" y="144780"/>
                  </a:lnTo>
                  <a:lnTo>
                    <a:pt x="144780" y="144780"/>
                  </a:lnTo>
                  <a:lnTo>
                    <a:pt x="144780" y="0"/>
                  </a:lnTo>
                  <a:close/>
                </a:path>
              </a:pathLst>
            </a:custGeom>
            <a:solidFill>
              <a:srgbClr val="000000"/>
            </a:solidFill>
          </p:spPr>
        </p:sp>
      </p:grpSp>
      <p:grpSp>
        <p:nvGrpSpPr>
          <p:cNvPr id="10" name="Group 10"/>
          <p:cNvGrpSpPr/>
          <p:nvPr/>
        </p:nvGrpSpPr>
        <p:grpSpPr>
          <a:xfrm>
            <a:off x="1747714" y="997412"/>
            <a:ext cx="15354521" cy="8478264"/>
            <a:chOff x="0" y="0"/>
            <a:chExt cx="72578541" cy="40075495"/>
          </a:xfrm>
        </p:grpSpPr>
        <p:sp>
          <p:nvSpPr>
            <p:cNvPr id="11" name="Freeform 11"/>
            <p:cNvSpPr/>
            <p:nvPr/>
          </p:nvSpPr>
          <p:spPr>
            <a:xfrm>
              <a:off x="72390" y="72390"/>
              <a:ext cx="72433758" cy="39930716"/>
            </a:xfrm>
            <a:custGeom>
              <a:avLst/>
              <a:gdLst/>
              <a:ahLst/>
              <a:cxnLst/>
              <a:rect l="l" t="t" r="r" b="b"/>
              <a:pathLst>
                <a:path w="72433758" h="39930716">
                  <a:moveTo>
                    <a:pt x="0" y="0"/>
                  </a:moveTo>
                  <a:lnTo>
                    <a:pt x="72433758" y="0"/>
                  </a:lnTo>
                  <a:lnTo>
                    <a:pt x="72433758" y="39930716"/>
                  </a:lnTo>
                  <a:lnTo>
                    <a:pt x="0" y="39930716"/>
                  </a:lnTo>
                  <a:lnTo>
                    <a:pt x="0" y="0"/>
                  </a:lnTo>
                  <a:close/>
                </a:path>
              </a:pathLst>
            </a:custGeom>
            <a:solidFill>
              <a:srgbClr val="F6ECD5"/>
            </a:solidFill>
          </p:spPr>
        </p:sp>
        <p:sp>
          <p:nvSpPr>
            <p:cNvPr id="12" name="Freeform 12"/>
            <p:cNvSpPr/>
            <p:nvPr/>
          </p:nvSpPr>
          <p:spPr>
            <a:xfrm>
              <a:off x="0" y="0"/>
              <a:ext cx="72578540" cy="40075495"/>
            </a:xfrm>
            <a:custGeom>
              <a:avLst/>
              <a:gdLst/>
              <a:ahLst/>
              <a:cxnLst/>
              <a:rect l="l" t="t" r="r" b="b"/>
              <a:pathLst>
                <a:path w="72578540" h="40075495">
                  <a:moveTo>
                    <a:pt x="72433762" y="39930716"/>
                  </a:moveTo>
                  <a:lnTo>
                    <a:pt x="72578540" y="39930716"/>
                  </a:lnTo>
                  <a:lnTo>
                    <a:pt x="72578540" y="40075495"/>
                  </a:lnTo>
                  <a:lnTo>
                    <a:pt x="72433762" y="40075495"/>
                  </a:lnTo>
                  <a:lnTo>
                    <a:pt x="72433762" y="39930716"/>
                  </a:lnTo>
                  <a:close/>
                  <a:moveTo>
                    <a:pt x="0" y="144780"/>
                  </a:moveTo>
                  <a:lnTo>
                    <a:pt x="144780" y="144780"/>
                  </a:lnTo>
                  <a:lnTo>
                    <a:pt x="144780" y="39930716"/>
                  </a:lnTo>
                  <a:lnTo>
                    <a:pt x="0" y="39930716"/>
                  </a:lnTo>
                  <a:lnTo>
                    <a:pt x="0" y="144780"/>
                  </a:lnTo>
                  <a:close/>
                  <a:moveTo>
                    <a:pt x="0" y="39930716"/>
                  </a:moveTo>
                  <a:lnTo>
                    <a:pt x="144780" y="39930716"/>
                  </a:lnTo>
                  <a:lnTo>
                    <a:pt x="144780" y="40075495"/>
                  </a:lnTo>
                  <a:lnTo>
                    <a:pt x="0" y="40075495"/>
                  </a:lnTo>
                  <a:lnTo>
                    <a:pt x="0" y="39930716"/>
                  </a:lnTo>
                  <a:close/>
                  <a:moveTo>
                    <a:pt x="72433762" y="144780"/>
                  </a:moveTo>
                  <a:lnTo>
                    <a:pt x="72578540" y="144780"/>
                  </a:lnTo>
                  <a:lnTo>
                    <a:pt x="72578540" y="39930716"/>
                  </a:lnTo>
                  <a:lnTo>
                    <a:pt x="72433762" y="39930716"/>
                  </a:lnTo>
                  <a:lnTo>
                    <a:pt x="72433762" y="144780"/>
                  </a:lnTo>
                  <a:close/>
                  <a:moveTo>
                    <a:pt x="144780" y="39930716"/>
                  </a:moveTo>
                  <a:lnTo>
                    <a:pt x="72433762" y="39930716"/>
                  </a:lnTo>
                  <a:lnTo>
                    <a:pt x="72433762" y="40075495"/>
                  </a:lnTo>
                  <a:lnTo>
                    <a:pt x="144780" y="40075495"/>
                  </a:lnTo>
                  <a:lnTo>
                    <a:pt x="144780" y="39930716"/>
                  </a:lnTo>
                  <a:close/>
                  <a:moveTo>
                    <a:pt x="72433762" y="0"/>
                  </a:moveTo>
                  <a:lnTo>
                    <a:pt x="72578540" y="0"/>
                  </a:lnTo>
                  <a:lnTo>
                    <a:pt x="72578540" y="144780"/>
                  </a:lnTo>
                  <a:lnTo>
                    <a:pt x="72433762" y="144780"/>
                  </a:lnTo>
                  <a:lnTo>
                    <a:pt x="72433762" y="0"/>
                  </a:lnTo>
                  <a:close/>
                  <a:moveTo>
                    <a:pt x="0" y="0"/>
                  </a:moveTo>
                  <a:lnTo>
                    <a:pt x="144780" y="0"/>
                  </a:lnTo>
                  <a:lnTo>
                    <a:pt x="144780" y="144780"/>
                  </a:lnTo>
                  <a:lnTo>
                    <a:pt x="0" y="144780"/>
                  </a:lnTo>
                  <a:lnTo>
                    <a:pt x="0" y="0"/>
                  </a:lnTo>
                  <a:close/>
                  <a:moveTo>
                    <a:pt x="144780" y="0"/>
                  </a:moveTo>
                  <a:lnTo>
                    <a:pt x="72433762" y="0"/>
                  </a:lnTo>
                  <a:lnTo>
                    <a:pt x="72433762" y="144780"/>
                  </a:lnTo>
                  <a:lnTo>
                    <a:pt x="144780" y="144780"/>
                  </a:lnTo>
                  <a:lnTo>
                    <a:pt x="144780" y="0"/>
                  </a:lnTo>
                  <a:close/>
                </a:path>
              </a:pathLst>
            </a:custGeom>
            <a:solidFill>
              <a:srgbClr val="000000"/>
            </a:solidFill>
          </p:spPr>
        </p:sp>
      </p:grpSp>
      <p:pic>
        <p:nvPicPr>
          <p:cNvPr id="13" name="Picture 1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46010" flipH="1">
            <a:off x="15826981" y="337372"/>
            <a:ext cx="595492" cy="747764"/>
          </a:xfrm>
          <a:prstGeom prst="rect">
            <a:avLst/>
          </a:prstGeom>
        </p:spPr>
      </p:pic>
      <p:pic>
        <p:nvPicPr>
          <p:cNvPr id="14" name="Picture 14"/>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46010" flipH="1">
            <a:off x="16684578" y="785480"/>
            <a:ext cx="533619" cy="670069"/>
          </a:xfrm>
          <a:prstGeom prst="rect">
            <a:avLst/>
          </a:prstGeom>
        </p:spPr>
      </p:pic>
      <p:pic>
        <p:nvPicPr>
          <p:cNvPr id="15" name="Picture 15"/>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1382397">
            <a:off x="954508" y="267563"/>
            <a:ext cx="1320803" cy="1658542"/>
          </a:xfrm>
          <a:prstGeom prst="rect">
            <a:avLst/>
          </a:prstGeom>
        </p:spPr>
      </p:pic>
      <p:pic>
        <p:nvPicPr>
          <p:cNvPr id="16" name="Picture 16"/>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107162" y="-1170996"/>
            <a:ext cx="2870073" cy="4114800"/>
          </a:xfrm>
          <a:prstGeom prst="rect">
            <a:avLst/>
          </a:prstGeom>
        </p:spPr>
      </p:pic>
      <p:grpSp>
        <p:nvGrpSpPr>
          <p:cNvPr id="17" name="Group 17"/>
          <p:cNvGrpSpPr/>
          <p:nvPr/>
        </p:nvGrpSpPr>
        <p:grpSpPr>
          <a:xfrm>
            <a:off x="1979856" y="1331805"/>
            <a:ext cx="4467829" cy="1240312"/>
            <a:chOff x="0" y="0"/>
            <a:chExt cx="716159" cy="198812"/>
          </a:xfrm>
        </p:grpSpPr>
        <p:sp>
          <p:nvSpPr>
            <p:cNvPr id="18" name="Freeform 18"/>
            <p:cNvSpPr/>
            <p:nvPr/>
          </p:nvSpPr>
          <p:spPr>
            <a:xfrm>
              <a:off x="48260" y="48260"/>
              <a:ext cx="667899" cy="150552"/>
            </a:xfrm>
            <a:custGeom>
              <a:avLst/>
              <a:gdLst/>
              <a:ahLst/>
              <a:cxnLst/>
              <a:rect l="l" t="t" r="r" b="b"/>
              <a:pathLst>
                <a:path w="667899" h="150552">
                  <a:moveTo>
                    <a:pt x="0" y="0"/>
                  </a:moveTo>
                  <a:lnTo>
                    <a:pt x="667899" y="0"/>
                  </a:lnTo>
                  <a:lnTo>
                    <a:pt x="667899" y="150552"/>
                  </a:lnTo>
                  <a:lnTo>
                    <a:pt x="0" y="150552"/>
                  </a:lnTo>
                  <a:close/>
                </a:path>
              </a:pathLst>
            </a:custGeom>
            <a:solidFill>
              <a:srgbClr val="E88D69"/>
            </a:solidFill>
          </p:spPr>
        </p:sp>
        <p:sp>
          <p:nvSpPr>
            <p:cNvPr id="19" name="Freeform 19"/>
            <p:cNvSpPr/>
            <p:nvPr/>
          </p:nvSpPr>
          <p:spPr>
            <a:xfrm>
              <a:off x="6350" y="6350"/>
              <a:ext cx="667898" cy="150552"/>
            </a:xfrm>
            <a:custGeom>
              <a:avLst/>
              <a:gdLst/>
              <a:ahLst/>
              <a:cxnLst/>
              <a:rect l="l" t="t" r="r" b="b"/>
              <a:pathLst>
                <a:path w="667898" h="150552">
                  <a:moveTo>
                    <a:pt x="0" y="0"/>
                  </a:moveTo>
                  <a:lnTo>
                    <a:pt x="667898" y="0"/>
                  </a:lnTo>
                  <a:lnTo>
                    <a:pt x="667898" y="150552"/>
                  </a:lnTo>
                  <a:lnTo>
                    <a:pt x="0" y="150552"/>
                  </a:lnTo>
                  <a:close/>
                </a:path>
              </a:pathLst>
            </a:custGeom>
            <a:solidFill>
              <a:srgbClr val="F2BE5E"/>
            </a:solidFill>
          </p:spPr>
        </p:sp>
        <p:sp>
          <p:nvSpPr>
            <p:cNvPr id="20" name="Freeform 20"/>
            <p:cNvSpPr/>
            <p:nvPr/>
          </p:nvSpPr>
          <p:spPr>
            <a:xfrm>
              <a:off x="0" y="0"/>
              <a:ext cx="680598" cy="163252"/>
            </a:xfrm>
            <a:custGeom>
              <a:avLst/>
              <a:gdLst/>
              <a:ahLst/>
              <a:cxnLst/>
              <a:rect l="l" t="t" r="r" b="b"/>
              <a:pathLst>
                <a:path w="680598" h="163252">
                  <a:moveTo>
                    <a:pt x="680598" y="163252"/>
                  </a:moveTo>
                  <a:lnTo>
                    <a:pt x="0" y="163252"/>
                  </a:lnTo>
                  <a:lnTo>
                    <a:pt x="0" y="0"/>
                  </a:lnTo>
                  <a:lnTo>
                    <a:pt x="680598" y="0"/>
                  </a:lnTo>
                  <a:lnTo>
                    <a:pt x="680598" y="163252"/>
                  </a:lnTo>
                  <a:close/>
                  <a:moveTo>
                    <a:pt x="12700" y="150552"/>
                  </a:moveTo>
                  <a:lnTo>
                    <a:pt x="667898" y="150552"/>
                  </a:lnTo>
                  <a:lnTo>
                    <a:pt x="667898" y="12700"/>
                  </a:lnTo>
                  <a:lnTo>
                    <a:pt x="12700" y="12700"/>
                  </a:lnTo>
                  <a:lnTo>
                    <a:pt x="12700" y="150552"/>
                  </a:lnTo>
                  <a:close/>
                </a:path>
              </a:pathLst>
            </a:custGeom>
            <a:solidFill>
              <a:srgbClr val="000000"/>
            </a:solidFill>
          </p:spPr>
        </p:sp>
      </p:grpSp>
      <p:pic>
        <p:nvPicPr>
          <p:cNvPr id="21" name="Picture 21"/>
          <p:cNvPicPr>
            <a:picLocks noChangeAspect="1"/>
          </p:cNvPicPr>
          <p:nvPr/>
        </p:nvPicPr>
        <p:blipFill>
          <a:blip r:embed="rId15"/>
          <a:srcRect/>
          <a:stretch>
            <a:fillRect/>
          </a:stretch>
        </p:blipFill>
        <p:spPr>
          <a:xfrm>
            <a:off x="6533098" y="914002"/>
            <a:ext cx="8911186" cy="8617725"/>
          </a:xfrm>
          <a:prstGeom prst="rect">
            <a:avLst/>
          </a:prstGeom>
        </p:spPr>
      </p:pic>
      <p:sp>
        <p:nvSpPr>
          <p:cNvPr id="22" name="TextBox 22"/>
          <p:cNvSpPr txBox="1"/>
          <p:nvPr/>
        </p:nvSpPr>
        <p:spPr>
          <a:xfrm>
            <a:off x="2185530" y="1335687"/>
            <a:ext cx="4076349" cy="849353"/>
          </a:xfrm>
          <a:prstGeom prst="rect">
            <a:avLst/>
          </a:prstGeom>
        </p:spPr>
        <p:txBody>
          <a:bodyPr lIns="0" tIns="0" rIns="0" bIns="0" rtlCol="0" anchor="t">
            <a:spAutoFit/>
          </a:bodyPr>
          <a:lstStyle/>
          <a:p>
            <a:pPr>
              <a:lnSpc>
                <a:spcPts val="6839"/>
              </a:lnSpc>
            </a:pPr>
            <a:r>
              <a:rPr lang="en-US" sz="4885">
                <a:solidFill>
                  <a:srgbClr val="000000"/>
                </a:solidFill>
                <a:latin typeface="FS Gravity"/>
              </a:rPr>
              <a:t>FLOW CHART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78" b="7778"/>
          <a:stretch>
            <a:fillRect/>
          </a:stretch>
        </p:blipFill>
        <p:spPr>
          <a:xfrm>
            <a:off x="0" y="0"/>
            <a:ext cx="18288000" cy="10287000"/>
          </a:xfrm>
          <a:prstGeom prst="rect">
            <a:avLst/>
          </a:prstGeom>
        </p:spPr>
      </p:pic>
      <p:pic>
        <p:nvPicPr>
          <p:cNvPr id="3" name="Picture 3"/>
          <p:cNvPicPr>
            <a:picLocks noChangeAspect="1"/>
          </p:cNvPicPr>
          <p:nvPr/>
        </p:nvPicPr>
        <p:blipFill>
          <a:blip r:embed="rId3"/>
          <a:srcRect t="114" b="114"/>
          <a:stretch>
            <a:fillRect/>
          </a:stretch>
        </p:blipFill>
        <p:spPr>
          <a:xfrm>
            <a:off x="4925387" y="3102031"/>
            <a:ext cx="7910152" cy="6409336"/>
          </a:xfrm>
          <a:prstGeom prst="rect">
            <a:avLst/>
          </a:prstGeom>
        </p:spPr>
      </p:pic>
      <p:sp>
        <p:nvSpPr>
          <p:cNvPr id="4" name="TextBox 4"/>
          <p:cNvSpPr txBox="1"/>
          <p:nvPr/>
        </p:nvSpPr>
        <p:spPr>
          <a:xfrm>
            <a:off x="1028700" y="903034"/>
            <a:ext cx="16230600" cy="1543050"/>
          </a:xfrm>
          <a:prstGeom prst="rect">
            <a:avLst/>
          </a:prstGeom>
        </p:spPr>
        <p:txBody>
          <a:bodyPr lIns="0" tIns="0" rIns="0" bIns="0" rtlCol="0" anchor="t">
            <a:spAutoFit/>
          </a:bodyPr>
          <a:lstStyle/>
          <a:p>
            <a:pPr algn="ctr">
              <a:lnSpc>
                <a:spcPts val="12599"/>
              </a:lnSpc>
            </a:pPr>
            <a:r>
              <a:rPr lang="en-US" sz="9000">
                <a:solidFill>
                  <a:srgbClr val="000000"/>
                </a:solidFill>
                <a:latin typeface="FS Gravity"/>
              </a:rPr>
              <a:t>HARDWARE ASSEMBLY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7778" b="7778"/>
          <a:stretch>
            <a:fillRect/>
          </a:stretch>
        </p:blipFill>
        <p:spPr>
          <a:xfrm>
            <a:off x="0" y="0"/>
            <a:ext cx="18288000" cy="10287000"/>
          </a:xfrm>
          <a:prstGeom prst="rect">
            <a:avLst/>
          </a:prstGeom>
        </p:spPr>
      </p:pic>
      <p:grpSp>
        <p:nvGrpSpPr>
          <p:cNvPr id="3" name="Group 3"/>
          <p:cNvGrpSpPr/>
          <p:nvPr/>
        </p:nvGrpSpPr>
        <p:grpSpPr>
          <a:xfrm>
            <a:off x="703224" y="1804494"/>
            <a:ext cx="16981630" cy="8059311"/>
            <a:chOff x="0" y="0"/>
            <a:chExt cx="92046741" cy="43684455"/>
          </a:xfrm>
        </p:grpSpPr>
        <p:sp>
          <p:nvSpPr>
            <p:cNvPr id="4" name="Freeform 4"/>
            <p:cNvSpPr/>
            <p:nvPr/>
          </p:nvSpPr>
          <p:spPr>
            <a:xfrm>
              <a:off x="72390" y="72390"/>
              <a:ext cx="91901959" cy="43539677"/>
            </a:xfrm>
            <a:custGeom>
              <a:avLst/>
              <a:gdLst/>
              <a:ahLst/>
              <a:cxnLst/>
              <a:rect l="l" t="t" r="r" b="b"/>
              <a:pathLst>
                <a:path w="91901959" h="43539677">
                  <a:moveTo>
                    <a:pt x="0" y="0"/>
                  </a:moveTo>
                  <a:lnTo>
                    <a:pt x="91901959" y="0"/>
                  </a:lnTo>
                  <a:lnTo>
                    <a:pt x="91901959" y="43539677"/>
                  </a:lnTo>
                  <a:lnTo>
                    <a:pt x="0" y="43539677"/>
                  </a:lnTo>
                  <a:lnTo>
                    <a:pt x="0" y="0"/>
                  </a:lnTo>
                  <a:close/>
                </a:path>
              </a:pathLst>
            </a:custGeom>
            <a:solidFill>
              <a:srgbClr val="F6ECD5"/>
            </a:solidFill>
          </p:spPr>
        </p:sp>
        <p:sp>
          <p:nvSpPr>
            <p:cNvPr id="5" name="Freeform 5"/>
            <p:cNvSpPr/>
            <p:nvPr/>
          </p:nvSpPr>
          <p:spPr>
            <a:xfrm>
              <a:off x="0" y="0"/>
              <a:ext cx="92046741" cy="43684456"/>
            </a:xfrm>
            <a:custGeom>
              <a:avLst/>
              <a:gdLst/>
              <a:ahLst/>
              <a:cxnLst/>
              <a:rect l="l" t="t" r="r" b="b"/>
              <a:pathLst>
                <a:path w="92046741" h="43684456">
                  <a:moveTo>
                    <a:pt x="91901962" y="43539674"/>
                  </a:moveTo>
                  <a:lnTo>
                    <a:pt x="92046741" y="43539674"/>
                  </a:lnTo>
                  <a:lnTo>
                    <a:pt x="92046741" y="43684456"/>
                  </a:lnTo>
                  <a:lnTo>
                    <a:pt x="91901962" y="43684456"/>
                  </a:lnTo>
                  <a:lnTo>
                    <a:pt x="91901962" y="43539674"/>
                  </a:lnTo>
                  <a:close/>
                  <a:moveTo>
                    <a:pt x="0" y="144780"/>
                  </a:moveTo>
                  <a:lnTo>
                    <a:pt x="144780" y="144780"/>
                  </a:lnTo>
                  <a:lnTo>
                    <a:pt x="144780" y="43539674"/>
                  </a:lnTo>
                  <a:lnTo>
                    <a:pt x="0" y="43539674"/>
                  </a:lnTo>
                  <a:lnTo>
                    <a:pt x="0" y="144780"/>
                  </a:lnTo>
                  <a:close/>
                  <a:moveTo>
                    <a:pt x="0" y="43539674"/>
                  </a:moveTo>
                  <a:lnTo>
                    <a:pt x="144780" y="43539674"/>
                  </a:lnTo>
                  <a:lnTo>
                    <a:pt x="144780" y="43684456"/>
                  </a:lnTo>
                  <a:lnTo>
                    <a:pt x="0" y="43684456"/>
                  </a:lnTo>
                  <a:lnTo>
                    <a:pt x="0" y="43539674"/>
                  </a:lnTo>
                  <a:close/>
                  <a:moveTo>
                    <a:pt x="91901962" y="144780"/>
                  </a:moveTo>
                  <a:lnTo>
                    <a:pt x="92046741" y="144780"/>
                  </a:lnTo>
                  <a:lnTo>
                    <a:pt x="92046741" y="43539674"/>
                  </a:lnTo>
                  <a:lnTo>
                    <a:pt x="91901962" y="43539674"/>
                  </a:lnTo>
                  <a:lnTo>
                    <a:pt x="91901962" y="144780"/>
                  </a:lnTo>
                  <a:close/>
                  <a:moveTo>
                    <a:pt x="144780" y="43539674"/>
                  </a:moveTo>
                  <a:lnTo>
                    <a:pt x="91901962" y="43539674"/>
                  </a:lnTo>
                  <a:lnTo>
                    <a:pt x="91901962" y="43684456"/>
                  </a:lnTo>
                  <a:lnTo>
                    <a:pt x="144780" y="43684456"/>
                  </a:lnTo>
                  <a:lnTo>
                    <a:pt x="144780" y="43539674"/>
                  </a:lnTo>
                  <a:close/>
                  <a:moveTo>
                    <a:pt x="91901962" y="0"/>
                  </a:moveTo>
                  <a:lnTo>
                    <a:pt x="92046741" y="0"/>
                  </a:lnTo>
                  <a:lnTo>
                    <a:pt x="92046741" y="144780"/>
                  </a:lnTo>
                  <a:lnTo>
                    <a:pt x="91901962" y="144780"/>
                  </a:lnTo>
                  <a:lnTo>
                    <a:pt x="91901962" y="0"/>
                  </a:lnTo>
                  <a:close/>
                  <a:moveTo>
                    <a:pt x="0" y="0"/>
                  </a:moveTo>
                  <a:lnTo>
                    <a:pt x="144780" y="0"/>
                  </a:lnTo>
                  <a:lnTo>
                    <a:pt x="144780" y="144780"/>
                  </a:lnTo>
                  <a:lnTo>
                    <a:pt x="0" y="144780"/>
                  </a:lnTo>
                  <a:lnTo>
                    <a:pt x="0" y="0"/>
                  </a:lnTo>
                  <a:close/>
                  <a:moveTo>
                    <a:pt x="144780" y="0"/>
                  </a:moveTo>
                  <a:lnTo>
                    <a:pt x="91901962" y="0"/>
                  </a:lnTo>
                  <a:lnTo>
                    <a:pt x="91901962" y="144780"/>
                  </a:lnTo>
                  <a:lnTo>
                    <a:pt x="144780" y="144780"/>
                  </a:lnTo>
                  <a:lnTo>
                    <a:pt x="144780" y="0"/>
                  </a:lnTo>
                  <a:close/>
                </a:path>
              </a:pathLst>
            </a:custGeom>
            <a:solidFill>
              <a:srgbClr val="000000"/>
            </a:solidFill>
          </p:spPr>
        </p:sp>
      </p:grpSp>
      <p:grpSp>
        <p:nvGrpSpPr>
          <p:cNvPr id="6" name="Group 6"/>
          <p:cNvGrpSpPr/>
          <p:nvPr/>
        </p:nvGrpSpPr>
        <p:grpSpPr>
          <a:xfrm>
            <a:off x="1637564" y="809119"/>
            <a:ext cx="7746660" cy="995375"/>
            <a:chOff x="0" y="0"/>
            <a:chExt cx="1547288" cy="198812"/>
          </a:xfrm>
        </p:grpSpPr>
        <p:sp>
          <p:nvSpPr>
            <p:cNvPr id="7" name="Freeform 7"/>
            <p:cNvSpPr/>
            <p:nvPr/>
          </p:nvSpPr>
          <p:spPr>
            <a:xfrm>
              <a:off x="48260" y="48260"/>
              <a:ext cx="1499028" cy="150552"/>
            </a:xfrm>
            <a:custGeom>
              <a:avLst/>
              <a:gdLst/>
              <a:ahLst/>
              <a:cxnLst/>
              <a:rect l="l" t="t" r="r" b="b"/>
              <a:pathLst>
                <a:path w="1499028" h="150552">
                  <a:moveTo>
                    <a:pt x="0" y="0"/>
                  </a:moveTo>
                  <a:lnTo>
                    <a:pt x="1499028" y="0"/>
                  </a:lnTo>
                  <a:lnTo>
                    <a:pt x="1499028" y="150552"/>
                  </a:lnTo>
                  <a:lnTo>
                    <a:pt x="0" y="150552"/>
                  </a:lnTo>
                  <a:close/>
                </a:path>
              </a:pathLst>
            </a:custGeom>
            <a:solidFill>
              <a:srgbClr val="E88D69"/>
            </a:solidFill>
          </p:spPr>
        </p:sp>
        <p:sp>
          <p:nvSpPr>
            <p:cNvPr id="8" name="Freeform 8"/>
            <p:cNvSpPr/>
            <p:nvPr/>
          </p:nvSpPr>
          <p:spPr>
            <a:xfrm>
              <a:off x="6350" y="6350"/>
              <a:ext cx="1499028" cy="150552"/>
            </a:xfrm>
            <a:custGeom>
              <a:avLst/>
              <a:gdLst/>
              <a:ahLst/>
              <a:cxnLst/>
              <a:rect l="l" t="t" r="r" b="b"/>
              <a:pathLst>
                <a:path w="1499028" h="150552">
                  <a:moveTo>
                    <a:pt x="0" y="0"/>
                  </a:moveTo>
                  <a:lnTo>
                    <a:pt x="1499028" y="0"/>
                  </a:lnTo>
                  <a:lnTo>
                    <a:pt x="1499028" y="150552"/>
                  </a:lnTo>
                  <a:lnTo>
                    <a:pt x="0" y="150552"/>
                  </a:lnTo>
                  <a:close/>
                </a:path>
              </a:pathLst>
            </a:custGeom>
            <a:solidFill>
              <a:srgbClr val="F2BE5E"/>
            </a:solidFill>
          </p:spPr>
        </p:sp>
        <p:sp>
          <p:nvSpPr>
            <p:cNvPr id="9" name="Freeform 9"/>
            <p:cNvSpPr/>
            <p:nvPr/>
          </p:nvSpPr>
          <p:spPr>
            <a:xfrm>
              <a:off x="0" y="0"/>
              <a:ext cx="1511728" cy="163252"/>
            </a:xfrm>
            <a:custGeom>
              <a:avLst/>
              <a:gdLst/>
              <a:ahLst/>
              <a:cxnLst/>
              <a:rect l="l" t="t" r="r" b="b"/>
              <a:pathLst>
                <a:path w="1511728" h="163252">
                  <a:moveTo>
                    <a:pt x="1511728" y="163252"/>
                  </a:moveTo>
                  <a:lnTo>
                    <a:pt x="0" y="163252"/>
                  </a:lnTo>
                  <a:lnTo>
                    <a:pt x="0" y="0"/>
                  </a:lnTo>
                  <a:lnTo>
                    <a:pt x="1511728" y="0"/>
                  </a:lnTo>
                  <a:lnTo>
                    <a:pt x="1511728" y="163252"/>
                  </a:lnTo>
                  <a:close/>
                  <a:moveTo>
                    <a:pt x="12700" y="150552"/>
                  </a:moveTo>
                  <a:lnTo>
                    <a:pt x="1499028" y="150552"/>
                  </a:lnTo>
                  <a:lnTo>
                    <a:pt x="1499028" y="12700"/>
                  </a:lnTo>
                  <a:lnTo>
                    <a:pt x="12700" y="12700"/>
                  </a:lnTo>
                  <a:lnTo>
                    <a:pt x="12700" y="150552"/>
                  </a:lnTo>
                  <a:close/>
                </a:path>
              </a:pathLst>
            </a:custGeom>
            <a:solidFill>
              <a:srgbClr val="000000"/>
            </a:solidFill>
          </p:spPr>
        </p:sp>
      </p:grpSp>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2185" y="5331936"/>
            <a:ext cx="3279425" cy="4531868"/>
          </a:xfrm>
          <a:prstGeom prst="rect">
            <a:avLst/>
          </a:prstGeom>
        </p:spPr>
      </p:pic>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981684">
            <a:off x="16665490" y="-812409"/>
            <a:ext cx="1788663" cy="4031822"/>
          </a:xfrm>
          <a:prstGeom prst="rect">
            <a:avLst/>
          </a:prstGeom>
        </p:spPr>
      </p:pic>
      <p:pic>
        <p:nvPicPr>
          <p:cNvPr id="12" name="Picture 1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280505" y="7994131"/>
            <a:ext cx="3718750" cy="4114800"/>
          </a:xfrm>
          <a:prstGeom prst="rect">
            <a:avLst/>
          </a:prstGeom>
        </p:spPr>
      </p:pic>
      <p:pic>
        <p:nvPicPr>
          <p:cNvPr id="13" name="Picture 1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643516" y="7200900"/>
            <a:ext cx="1465898" cy="4114800"/>
          </a:xfrm>
          <a:prstGeom prst="rect">
            <a:avLst/>
          </a:prstGeom>
        </p:spPr>
      </p:pic>
      <p:pic>
        <p:nvPicPr>
          <p:cNvPr id="14" name="Picture 14"/>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739866" y="-899430"/>
            <a:ext cx="3235262" cy="4114800"/>
          </a:xfrm>
          <a:prstGeom prst="rect">
            <a:avLst/>
          </a:prstGeom>
        </p:spPr>
      </p:pic>
      <p:sp>
        <p:nvSpPr>
          <p:cNvPr id="15" name="TextBox 15"/>
          <p:cNvSpPr txBox="1"/>
          <p:nvPr/>
        </p:nvSpPr>
        <p:spPr>
          <a:xfrm>
            <a:off x="2069218" y="838387"/>
            <a:ext cx="6883353" cy="654031"/>
          </a:xfrm>
          <a:prstGeom prst="rect">
            <a:avLst/>
          </a:prstGeom>
        </p:spPr>
        <p:txBody>
          <a:bodyPr lIns="0" tIns="0" rIns="0" bIns="0" rtlCol="0" anchor="t">
            <a:spAutoFit/>
          </a:bodyPr>
          <a:lstStyle/>
          <a:p>
            <a:pPr>
              <a:lnSpc>
                <a:spcPts val="5376"/>
              </a:lnSpc>
            </a:pPr>
            <a:r>
              <a:rPr lang="en-US" sz="3840">
                <a:solidFill>
                  <a:srgbClr val="000000"/>
                </a:solidFill>
                <a:latin typeface="FS Gravity"/>
              </a:rPr>
              <a:t>FINAL SOLID WORKING MODEL OF PROJECT</a:t>
            </a:r>
          </a:p>
        </p:txBody>
      </p:sp>
      <p:pic>
        <p:nvPicPr>
          <p:cNvPr id="16" name="WhatsApp Video 2022-05-18 at 4.45.05 PM.mp4" descr="WhatsApp Video 2022-05-18 at 4.45.05 PM.mp4">
            <a:hlinkClick r:id="" action="ppaction://media"/>
            <a:extLst>
              <a:ext uri="{FF2B5EF4-FFF2-40B4-BE49-F238E27FC236}">
                <a16:creationId xmlns:a16="http://schemas.microsoft.com/office/drawing/2014/main" id="{C5CB91C3-2544-6B42-B932-B78923C12BCC}"/>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4470421" y="2908300"/>
            <a:ext cx="10134920" cy="55742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0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403</Words>
  <Application>Microsoft Macintosh PowerPoint</Application>
  <PresentationFormat>Custom</PresentationFormat>
  <Paragraphs>74</Paragraphs>
  <Slides>12</Slides>
  <Notes>0</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12</vt:i4>
      </vt:variant>
    </vt:vector>
  </HeadingPairs>
  <TitlesOfParts>
    <vt:vector size="27" baseType="lpstr">
      <vt:lpstr>Open Sans Extra Bold</vt:lpstr>
      <vt:lpstr>Gliker</vt:lpstr>
      <vt:lpstr>Glacial Indifference Bold</vt:lpstr>
      <vt:lpstr>Aileron Heavy</vt:lpstr>
      <vt:lpstr>Arial</vt:lpstr>
      <vt:lpstr>Aileron Heavy Bold</vt:lpstr>
      <vt:lpstr>Glacial Indifference</vt:lpstr>
      <vt:lpstr>FS Gravity</vt:lpstr>
      <vt:lpstr>Gliker SemiBold</vt:lpstr>
      <vt:lpstr>Gliker Bold</vt:lpstr>
      <vt:lpstr>Open Sans Bold</vt:lpstr>
      <vt:lpstr>Aileron Regular Bold</vt:lpstr>
      <vt:lpstr>Open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joe ppt2</dc:title>
  <cp:lastModifiedBy>dharmanshus1012@gmail.com</cp:lastModifiedBy>
  <cp:revision>1</cp:revision>
  <dcterms:created xsi:type="dcterms:W3CDTF">2006-08-16T00:00:00Z</dcterms:created>
  <dcterms:modified xsi:type="dcterms:W3CDTF">2022-05-20T15:08:56Z</dcterms:modified>
  <dc:identifier>DAFASZh-gj0</dc:identifier>
</cp:coreProperties>
</file>